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12188825"/>
  <p:notesSz cx="6858000" cy="9144000"/>
  <p:embeddedFontLst>
    <p:embeddedFont>
      <p:font typeface="Quattrocento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guide id="6" pos="5472">
          <p15:clr>
            <a:srgbClr val="9AA0A6"/>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784825F-A0B6-44EA-A6A4-D340F3CDA2B5}">
  <a:tblStyle styleId="{4784825F-A0B6-44EA-A6A4-D340F3CDA2B5}"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127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25295189-079F-4C5B-BD1C-88ACACA1482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42928A5-C561-408D-8F96-62960ED594F0}" styleName="Table_2">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 orient="horz"/>
        <p:guide pos="3792" orient="horz"/>
        <p:guide pos="959"/>
        <p:guide pos="6719"/>
        <p:guide pos="5472"/>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QuattrocentoSans-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QuattrocentoSans-italic.fntdata"/><Relationship Id="rId10" Type="http://schemas.openxmlformats.org/officeDocument/2006/relationships/slide" Target="slides/slide4.xml"/><Relationship Id="rId32" Type="http://schemas.openxmlformats.org/officeDocument/2006/relationships/font" Target="fonts/QuattrocentoSans-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Quattrocento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e10ab56c9_3_2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e10ab56c9_3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4e10ab56c9_3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e9b1e779c_1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e9b1e779c_1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4e9b1e779c_1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e9b1e779c_1_4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e9b1e779c_1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4e9b1e779c_1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df7da8601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df7da860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4df7da860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e9b1e779c_2_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4e9b1e779c_2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4e9b1e779c_2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e9b1e779c_3_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e9b1e779c_3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4e9b1e779c_3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e10ab56c9_3_6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e10ab56c9_3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4e10ab56c9_3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e10ab56c9_3_6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e10ab56c9_3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4e10ab56c9_3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e9b1e779c_1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e9b1e779c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4e9b1e779c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e9b1e779c_1_6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e9b1e779c_1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4e9b1e779c_1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e10ab56c9_3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e10ab56c9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4e10ab56c9_3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e10ab56c9_3_1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e10ab56c9_3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4e10ab56c9_3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e10ab56c9_3_1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e10ab56c9_3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4e10ab56c9_3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3" name="Shape 23"/>
        <p:cNvGrpSpPr/>
        <p:nvPr/>
      </p:nvGrpSpPr>
      <p:grpSpPr>
        <a:xfrm>
          <a:off x="0" y="0"/>
          <a:ext cx="0" cy="0"/>
          <a:chOff x="0" y="0"/>
          <a:chExt cx="0" cy="0"/>
        </a:xfrm>
      </p:grpSpPr>
      <p:sp>
        <p:nvSpPr>
          <p:cNvPr id="24" name="Google Shape;24;p2"/>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rgbClr val="345D7E"/>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lstStyle>
            <a:lvl1pPr indent="-320040" lvl="0" marL="457200" algn="l">
              <a:lnSpc>
                <a:spcPct val="90000"/>
              </a:lnSpc>
              <a:spcBef>
                <a:spcPts val="1800"/>
              </a:spcBef>
              <a:spcAft>
                <a:spcPts val="0"/>
              </a:spcAft>
              <a:buSzPts val="1440"/>
              <a:buChar char="▪"/>
              <a:defRPr/>
            </a:lvl1pPr>
            <a:lvl2pPr indent="-342900" lvl="1" marL="914400" algn="l">
              <a:lnSpc>
                <a:spcPct val="90000"/>
              </a:lnSpc>
              <a:spcBef>
                <a:spcPts val="1000"/>
              </a:spcBef>
              <a:spcAft>
                <a:spcPts val="0"/>
              </a:spcAft>
              <a:buSzPts val="1800"/>
              <a:buChar char="–"/>
              <a:defRPr/>
            </a:lvl2pPr>
            <a:lvl3pPr indent="-320039" lvl="2" marL="1371600" algn="l">
              <a:lnSpc>
                <a:spcPct val="90000"/>
              </a:lnSpc>
              <a:spcBef>
                <a:spcPts val="800"/>
              </a:spcBef>
              <a:spcAft>
                <a:spcPts val="0"/>
              </a:spcAft>
              <a:buSzPts val="1440"/>
              <a:buChar char="▪"/>
              <a:defRPr/>
            </a:lvl3pPr>
            <a:lvl4pPr indent="-342900" lvl="3" marL="1828800" algn="l">
              <a:lnSpc>
                <a:spcPct val="90000"/>
              </a:lnSpc>
              <a:spcBef>
                <a:spcPts val="800"/>
              </a:spcBef>
              <a:spcAft>
                <a:spcPts val="0"/>
              </a:spcAft>
              <a:buSzPts val="1800"/>
              <a:buChar char="–"/>
              <a:defRPr/>
            </a:lvl4pPr>
            <a:lvl5pPr indent="-320039" lvl="4" marL="2286000" algn="l">
              <a:lnSpc>
                <a:spcPct val="90000"/>
              </a:lnSpc>
              <a:spcBef>
                <a:spcPts val="800"/>
              </a:spcBef>
              <a:spcAft>
                <a:spcPts val="0"/>
              </a:spcAft>
              <a:buSzPts val="1440"/>
              <a:buChar char="▪"/>
              <a:defRPr/>
            </a:lvl5pPr>
            <a:lvl6pPr indent="-342900" lvl="5" marL="2743200" algn="l">
              <a:lnSpc>
                <a:spcPct val="90000"/>
              </a:lnSpc>
              <a:spcBef>
                <a:spcPts val="800"/>
              </a:spcBef>
              <a:spcAft>
                <a:spcPts val="0"/>
              </a:spcAft>
              <a:buSzPts val="1800"/>
              <a:buChar char="–"/>
              <a:defRPr/>
            </a:lvl6pPr>
            <a:lvl7pPr indent="-320039" lvl="6" marL="3200400" algn="l">
              <a:lnSpc>
                <a:spcPct val="90000"/>
              </a:lnSpc>
              <a:spcBef>
                <a:spcPts val="800"/>
              </a:spcBef>
              <a:spcAft>
                <a:spcPts val="0"/>
              </a:spcAft>
              <a:buSzPts val="1440"/>
              <a:buChar char="▪"/>
              <a:defRPr/>
            </a:lvl7pPr>
            <a:lvl8pPr indent="-342900" lvl="7" marL="3657600" algn="l">
              <a:lnSpc>
                <a:spcPct val="90000"/>
              </a:lnSpc>
              <a:spcBef>
                <a:spcPts val="800"/>
              </a:spcBef>
              <a:spcAft>
                <a:spcPts val="0"/>
              </a:spcAft>
              <a:buSzPts val="1800"/>
              <a:buChar char="–"/>
              <a:defRPr/>
            </a:lvl8pPr>
            <a:lvl9pPr indent="-320040" lvl="8" marL="4114800" algn="l">
              <a:lnSpc>
                <a:spcPct val="90000"/>
              </a:lnSpc>
              <a:spcBef>
                <a:spcPts val="800"/>
              </a:spcBef>
              <a:spcAft>
                <a:spcPts val="0"/>
              </a:spcAft>
              <a:buSzPts val="1440"/>
              <a:buChar char="▪"/>
              <a:defRPr/>
            </a:lvl9pPr>
          </a:lstStyle>
          <a:p/>
        </p:txBody>
      </p:sp>
      <p:sp>
        <p:nvSpPr>
          <p:cNvPr id="26" name="Google Shape;26;p2"/>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5" name="Shape 95"/>
        <p:cNvGrpSpPr/>
        <p:nvPr/>
      </p:nvGrpSpPr>
      <p:grpSpPr>
        <a:xfrm>
          <a:off x="0" y="0"/>
          <a:ext cx="0" cy="0"/>
          <a:chOff x="0" y="0"/>
          <a:chExt cx="0" cy="0"/>
        </a:xfrm>
      </p:grpSpPr>
      <p:sp>
        <p:nvSpPr>
          <p:cNvPr id="96" name="Google Shape;96;p11"/>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rgbClr val="345D7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1"/>
          <p:cNvSpPr txBox="1"/>
          <p:nvPr>
            <p:ph idx="1" type="body"/>
          </p:nvPr>
        </p:nvSpPr>
        <p:spPr>
          <a:xfrm rot="5400000">
            <a:off x="4245913" y="-818037"/>
            <a:ext cx="3697465" cy="9143538"/>
          </a:xfrm>
          <a:prstGeom prst="rect">
            <a:avLst/>
          </a:prstGeom>
          <a:noFill/>
          <a:ln>
            <a:noFill/>
          </a:ln>
        </p:spPr>
        <p:txBody>
          <a:bodyPr anchorCtr="0" anchor="t" bIns="45700" lIns="91425" spcFirstLastPara="1" rIns="91425" wrap="square" tIns="45700"/>
          <a:lstStyle>
            <a:lvl1pPr indent="-320040" lvl="0" marL="457200" algn="l">
              <a:lnSpc>
                <a:spcPct val="90000"/>
              </a:lnSpc>
              <a:spcBef>
                <a:spcPts val="1800"/>
              </a:spcBef>
              <a:spcAft>
                <a:spcPts val="0"/>
              </a:spcAft>
              <a:buSzPts val="1440"/>
              <a:buChar char="▪"/>
              <a:defRPr/>
            </a:lvl1pPr>
            <a:lvl2pPr indent="-342900" lvl="1" marL="914400" algn="l">
              <a:lnSpc>
                <a:spcPct val="90000"/>
              </a:lnSpc>
              <a:spcBef>
                <a:spcPts val="1000"/>
              </a:spcBef>
              <a:spcAft>
                <a:spcPts val="0"/>
              </a:spcAft>
              <a:buSzPts val="1800"/>
              <a:buChar char="–"/>
              <a:defRPr/>
            </a:lvl2pPr>
            <a:lvl3pPr indent="-320039" lvl="2" marL="1371600" algn="l">
              <a:lnSpc>
                <a:spcPct val="90000"/>
              </a:lnSpc>
              <a:spcBef>
                <a:spcPts val="800"/>
              </a:spcBef>
              <a:spcAft>
                <a:spcPts val="0"/>
              </a:spcAft>
              <a:buSzPts val="1440"/>
              <a:buChar char="▪"/>
              <a:defRPr/>
            </a:lvl3pPr>
            <a:lvl4pPr indent="-342900" lvl="3" marL="1828800" algn="l">
              <a:lnSpc>
                <a:spcPct val="90000"/>
              </a:lnSpc>
              <a:spcBef>
                <a:spcPts val="800"/>
              </a:spcBef>
              <a:spcAft>
                <a:spcPts val="0"/>
              </a:spcAft>
              <a:buSzPts val="1800"/>
              <a:buChar char="–"/>
              <a:defRPr/>
            </a:lvl4pPr>
            <a:lvl5pPr indent="-309879" lvl="4" marL="2286000" algn="l">
              <a:lnSpc>
                <a:spcPct val="90000"/>
              </a:lnSpc>
              <a:spcBef>
                <a:spcPts val="800"/>
              </a:spcBef>
              <a:spcAft>
                <a:spcPts val="0"/>
              </a:spcAft>
              <a:buSzPts val="1280"/>
              <a:buChar char="▪"/>
              <a:defRPr/>
            </a:lvl5pPr>
            <a:lvl6pPr indent="-330200" lvl="5" marL="2743200" algn="l">
              <a:lnSpc>
                <a:spcPct val="90000"/>
              </a:lnSpc>
              <a:spcBef>
                <a:spcPts val="800"/>
              </a:spcBef>
              <a:spcAft>
                <a:spcPts val="0"/>
              </a:spcAft>
              <a:buSzPts val="1600"/>
              <a:buChar char="–"/>
              <a:defRPr/>
            </a:lvl6pPr>
            <a:lvl7pPr indent="-309879" lvl="6" marL="3200400" algn="l">
              <a:lnSpc>
                <a:spcPct val="90000"/>
              </a:lnSpc>
              <a:spcBef>
                <a:spcPts val="800"/>
              </a:spcBef>
              <a:spcAft>
                <a:spcPts val="0"/>
              </a:spcAft>
              <a:buSzPts val="1280"/>
              <a:buChar char="▪"/>
              <a:defRPr/>
            </a:lvl7pPr>
            <a:lvl8pPr indent="-330200" lvl="7" marL="3657600" algn="l">
              <a:lnSpc>
                <a:spcPct val="90000"/>
              </a:lnSpc>
              <a:spcBef>
                <a:spcPts val="800"/>
              </a:spcBef>
              <a:spcAft>
                <a:spcPts val="0"/>
              </a:spcAft>
              <a:buSzPts val="1600"/>
              <a:buChar char="–"/>
              <a:defRPr/>
            </a:lvl8pPr>
            <a:lvl9pPr indent="-309879" lvl="8" marL="4114800" algn="l">
              <a:lnSpc>
                <a:spcPct val="90000"/>
              </a:lnSpc>
              <a:spcBef>
                <a:spcPts val="800"/>
              </a:spcBef>
              <a:spcAft>
                <a:spcPts val="0"/>
              </a:spcAft>
              <a:buSzPts val="1280"/>
              <a:buChar char="▪"/>
              <a:defRPr/>
            </a:lvl9pPr>
          </a:lstStyle>
          <a:p/>
        </p:txBody>
      </p:sp>
      <p:sp>
        <p:nvSpPr>
          <p:cNvPr id="98" name="Google Shape;98;p11"/>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1"/>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1"/>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01" name="Shape 101"/>
        <p:cNvGrpSpPr/>
        <p:nvPr/>
      </p:nvGrpSpPr>
      <p:grpSpPr>
        <a:xfrm>
          <a:off x="0" y="0"/>
          <a:ext cx="0" cy="0"/>
          <a:chOff x="0" y="0"/>
          <a:chExt cx="0" cy="0"/>
        </a:xfrm>
      </p:grpSpPr>
      <p:sp>
        <p:nvSpPr>
          <p:cNvPr id="102" name="Google Shape;102;p12"/>
          <p:cNvSpPr txBox="1"/>
          <p:nvPr>
            <p:ph type="title"/>
          </p:nvPr>
        </p:nvSpPr>
        <p:spPr>
          <a:xfrm rot="5400000">
            <a:off x="7360907" y="2743200"/>
            <a:ext cx="5410200" cy="1143001"/>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rgbClr val="345D7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2"/>
          <p:cNvSpPr txBox="1"/>
          <p:nvPr>
            <p:ph idx="1" type="body"/>
          </p:nvPr>
        </p:nvSpPr>
        <p:spPr>
          <a:xfrm rot="5400000">
            <a:off x="2665412" y="-533399"/>
            <a:ext cx="5410200" cy="7696198"/>
          </a:xfrm>
          <a:prstGeom prst="rect">
            <a:avLst/>
          </a:prstGeom>
          <a:noFill/>
          <a:ln>
            <a:noFill/>
          </a:ln>
        </p:spPr>
        <p:txBody>
          <a:bodyPr anchorCtr="0" anchor="t" bIns="45700" lIns="91425" spcFirstLastPara="1" rIns="91425" wrap="square" tIns="45700"/>
          <a:lstStyle>
            <a:lvl1pPr indent="-320040" lvl="0" marL="457200" algn="l">
              <a:lnSpc>
                <a:spcPct val="90000"/>
              </a:lnSpc>
              <a:spcBef>
                <a:spcPts val="1800"/>
              </a:spcBef>
              <a:spcAft>
                <a:spcPts val="0"/>
              </a:spcAft>
              <a:buSzPts val="1440"/>
              <a:buChar char="▪"/>
              <a:defRPr/>
            </a:lvl1pPr>
            <a:lvl2pPr indent="-342900" lvl="1" marL="914400" algn="l">
              <a:lnSpc>
                <a:spcPct val="90000"/>
              </a:lnSpc>
              <a:spcBef>
                <a:spcPts val="1000"/>
              </a:spcBef>
              <a:spcAft>
                <a:spcPts val="0"/>
              </a:spcAft>
              <a:buSzPts val="1800"/>
              <a:buChar char="–"/>
              <a:defRPr/>
            </a:lvl2pPr>
            <a:lvl3pPr indent="-320039" lvl="2" marL="1371600" algn="l">
              <a:lnSpc>
                <a:spcPct val="90000"/>
              </a:lnSpc>
              <a:spcBef>
                <a:spcPts val="800"/>
              </a:spcBef>
              <a:spcAft>
                <a:spcPts val="0"/>
              </a:spcAft>
              <a:buSzPts val="1440"/>
              <a:buChar char="▪"/>
              <a:defRPr/>
            </a:lvl3pPr>
            <a:lvl4pPr indent="-342900" lvl="3" marL="1828800" algn="l">
              <a:lnSpc>
                <a:spcPct val="90000"/>
              </a:lnSpc>
              <a:spcBef>
                <a:spcPts val="800"/>
              </a:spcBef>
              <a:spcAft>
                <a:spcPts val="0"/>
              </a:spcAft>
              <a:buSzPts val="1800"/>
              <a:buChar char="–"/>
              <a:defRPr/>
            </a:lvl4pPr>
            <a:lvl5pPr indent="-309879" lvl="4" marL="2286000" algn="l">
              <a:lnSpc>
                <a:spcPct val="90000"/>
              </a:lnSpc>
              <a:spcBef>
                <a:spcPts val="800"/>
              </a:spcBef>
              <a:spcAft>
                <a:spcPts val="0"/>
              </a:spcAft>
              <a:buSzPts val="1280"/>
              <a:buChar char="▪"/>
              <a:defRPr/>
            </a:lvl5pPr>
            <a:lvl6pPr indent="-330200" lvl="5" marL="2743200" algn="l">
              <a:lnSpc>
                <a:spcPct val="90000"/>
              </a:lnSpc>
              <a:spcBef>
                <a:spcPts val="800"/>
              </a:spcBef>
              <a:spcAft>
                <a:spcPts val="0"/>
              </a:spcAft>
              <a:buSzPts val="1600"/>
              <a:buChar char="–"/>
              <a:defRPr/>
            </a:lvl6pPr>
            <a:lvl7pPr indent="-309879" lvl="6" marL="3200400" algn="l">
              <a:lnSpc>
                <a:spcPct val="90000"/>
              </a:lnSpc>
              <a:spcBef>
                <a:spcPts val="800"/>
              </a:spcBef>
              <a:spcAft>
                <a:spcPts val="0"/>
              </a:spcAft>
              <a:buSzPts val="1280"/>
              <a:buChar char="▪"/>
              <a:defRPr/>
            </a:lvl7pPr>
            <a:lvl8pPr indent="-330200" lvl="7" marL="3657600" algn="l">
              <a:lnSpc>
                <a:spcPct val="90000"/>
              </a:lnSpc>
              <a:spcBef>
                <a:spcPts val="800"/>
              </a:spcBef>
              <a:spcAft>
                <a:spcPts val="0"/>
              </a:spcAft>
              <a:buSzPts val="1600"/>
              <a:buChar char="–"/>
              <a:defRPr/>
            </a:lvl8pPr>
            <a:lvl9pPr indent="-309879" lvl="8" marL="4114800" algn="l">
              <a:lnSpc>
                <a:spcPct val="90000"/>
              </a:lnSpc>
              <a:spcBef>
                <a:spcPts val="800"/>
              </a:spcBef>
              <a:spcAft>
                <a:spcPts val="0"/>
              </a:spcAft>
              <a:buSzPts val="1280"/>
              <a:buChar char="▪"/>
              <a:defRPr/>
            </a:lvl9pPr>
          </a:lstStyle>
          <a:p/>
        </p:txBody>
      </p:sp>
      <p:sp>
        <p:nvSpPr>
          <p:cNvPr id="104" name="Google Shape;104;p12"/>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2"/>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2"/>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107" name="Shape 107"/>
        <p:cNvGrpSpPr/>
        <p:nvPr/>
      </p:nvGrpSpPr>
      <p:grpSpPr>
        <a:xfrm>
          <a:off x="0" y="0"/>
          <a:ext cx="0" cy="0"/>
          <a:chOff x="0" y="0"/>
          <a:chExt cx="0" cy="0"/>
        </a:xfrm>
      </p:grpSpPr>
      <p:sp>
        <p:nvSpPr>
          <p:cNvPr id="108" name="Google Shape;108;p13"/>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rgbClr val="345D7E"/>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3"/>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lstStyle>
            <a:lvl1pPr indent="-320040" lvl="0" marL="457200" algn="l">
              <a:lnSpc>
                <a:spcPct val="90000"/>
              </a:lnSpc>
              <a:spcBef>
                <a:spcPts val="1800"/>
              </a:spcBef>
              <a:spcAft>
                <a:spcPts val="0"/>
              </a:spcAft>
              <a:buSzPts val="1440"/>
              <a:buChar char="▪"/>
              <a:defRPr/>
            </a:lvl1pPr>
            <a:lvl2pPr indent="-342900" lvl="1" marL="914400" algn="l">
              <a:lnSpc>
                <a:spcPct val="90000"/>
              </a:lnSpc>
              <a:spcBef>
                <a:spcPts val="1000"/>
              </a:spcBef>
              <a:spcAft>
                <a:spcPts val="0"/>
              </a:spcAft>
              <a:buSzPts val="1800"/>
              <a:buChar char="–"/>
              <a:defRPr/>
            </a:lvl2pPr>
            <a:lvl3pPr indent="-320039" lvl="2" marL="1371600" algn="l">
              <a:lnSpc>
                <a:spcPct val="90000"/>
              </a:lnSpc>
              <a:spcBef>
                <a:spcPts val="800"/>
              </a:spcBef>
              <a:spcAft>
                <a:spcPts val="0"/>
              </a:spcAft>
              <a:buSzPts val="1440"/>
              <a:buChar char="▪"/>
              <a:defRPr/>
            </a:lvl3pPr>
            <a:lvl4pPr indent="-342900" lvl="3" marL="1828800" algn="l">
              <a:lnSpc>
                <a:spcPct val="90000"/>
              </a:lnSpc>
              <a:spcBef>
                <a:spcPts val="800"/>
              </a:spcBef>
              <a:spcAft>
                <a:spcPts val="0"/>
              </a:spcAft>
              <a:buSzPts val="1800"/>
              <a:buChar char="–"/>
              <a:defRPr/>
            </a:lvl4pPr>
            <a:lvl5pPr indent="-320039" lvl="4" marL="2286000" algn="l">
              <a:lnSpc>
                <a:spcPct val="90000"/>
              </a:lnSpc>
              <a:spcBef>
                <a:spcPts val="800"/>
              </a:spcBef>
              <a:spcAft>
                <a:spcPts val="0"/>
              </a:spcAft>
              <a:buSzPts val="1440"/>
              <a:buChar char="▪"/>
              <a:defRPr/>
            </a:lvl5pPr>
            <a:lvl6pPr indent="-342900" lvl="5" marL="2743200" algn="l">
              <a:lnSpc>
                <a:spcPct val="90000"/>
              </a:lnSpc>
              <a:spcBef>
                <a:spcPts val="800"/>
              </a:spcBef>
              <a:spcAft>
                <a:spcPts val="0"/>
              </a:spcAft>
              <a:buSzPts val="1800"/>
              <a:buChar char="–"/>
              <a:defRPr/>
            </a:lvl6pPr>
            <a:lvl7pPr indent="-320039" lvl="6" marL="3200400" algn="l">
              <a:lnSpc>
                <a:spcPct val="90000"/>
              </a:lnSpc>
              <a:spcBef>
                <a:spcPts val="800"/>
              </a:spcBef>
              <a:spcAft>
                <a:spcPts val="0"/>
              </a:spcAft>
              <a:buSzPts val="1440"/>
              <a:buChar char="▪"/>
              <a:defRPr/>
            </a:lvl7pPr>
            <a:lvl8pPr indent="-342900" lvl="7" marL="3657600" algn="l">
              <a:lnSpc>
                <a:spcPct val="90000"/>
              </a:lnSpc>
              <a:spcBef>
                <a:spcPts val="800"/>
              </a:spcBef>
              <a:spcAft>
                <a:spcPts val="0"/>
              </a:spcAft>
              <a:buSzPts val="1800"/>
              <a:buChar char="–"/>
              <a:defRPr/>
            </a:lvl8pPr>
            <a:lvl9pPr indent="-320040" lvl="8" marL="4114800" algn="l">
              <a:lnSpc>
                <a:spcPct val="90000"/>
              </a:lnSpc>
              <a:spcBef>
                <a:spcPts val="800"/>
              </a:spcBef>
              <a:spcAft>
                <a:spcPts val="0"/>
              </a:spcAft>
              <a:buSzPts val="1440"/>
              <a:buChar char="▪"/>
              <a:defRPr/>
            </a:lvl9pPr>
          </a:lstStyle>
          <a:p/>
        </p:txBody>
      </p:sp>
      <p:sp>
        <p:nvSpPr>
          <p:cNvPr id="110" name="Google Shape;110;p13"/>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3"/>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3"/>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3"/>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rgbClr val="345D7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
          <p:cNvSpPr txBox="1"/>
          <p:nvPr>
            <p:ph idx="1" type="body"/>
          </p:nvPr>
        </p:nvSpPr>
        <p:spPr>
          <a:xfrm>
            <a:off x="1522413" y="1904999"/>
            <a:ext cx="4435564" cy="4088921"/>
          </a:xfrm>
          <a:prstGeom prst="rect">
            <a:avLst/>
          </a:prstGeom>
          <a:noFill/>
          <a:ln>
            <a:noFill/>
          </a:ln>
        </p:spPr>
        <p:txBody>
          <a:bodyPr anchorCtr="0" anchor="t" bIns="45700" lIns="91425" spcFirstLastPara="1" rIns="91425" wrap="square" tIns="45700"/>
          <a:lstStyle>
            <a:lvl1pPr indent="-350520" lvl="0" marL="457200" algn="l">
              <a:lnSpc>
                <a:spcPct val="90000"/>
              </a:lnSpc>
              <a:spcBef>
                <a:spcPts val="1800"/>
              </a:spcBef>
              <a:spcAft>
                <a:spcPts val="0"/>
              </a:spcAft>
              <a:buSzPts val="1920"/>
              <a:buChar char="▪"/>
              <a:defRPr sz="2400"/>
            </a:lvl1pPr>
            <a:lvl2pPr indent="-355600" lvl="1" marL="914400" algn="l">
              <a:lnSpc>
                <a:spcPct val="90000"/>
              </a:lnSpc>
              <a:spcBef>
                <a:spcPts val="1000"/>
              </a:spcBef>
              <a:spcAft>
                <a:spcPts val="0"/>
              </a:spcAft>
              <a:buSzPts val="2000"/>
              <a:buChar char="–"/>
              <a:defRPr sz="2000"/>
            </a:lvl2pPr>
            <a:lvl3pPr indent="-320039" lvl="2" marL="1371600" algn="l">
              <a:lnSpc>
                <a:spcPct val="90000"/>
              </a:lnSpc>
              <a:spcBef>
                <a:spcPts val="800"/>
              </a:spcBef>
              <a:spcAft>
                <a:spcPts val="0"/>
              </a:spcAft>
              <a:buSzPts val="1440"/>
              <a:buChar char="▪"/>
              <a:defRPr sz="1800"/>
            </a:lvl3pPr>
            <a:lvl4pPr indent="-330200" lvl="3" marL="1828800" algn="l">
              <a:lnSpc>
                <a:spcPct val="90000"/>
              </a:lnSpc>
              <a:spcBef>
                <a:spcPts val="800"/>
              </a:spcBef>
              <a:spcAft>
                <a:spcPts val="0"/>
              </a:spcAft>
              <a:buSzPts val="1600"/>
              <a:buChar char="–"/>
              <a:defRPr sz="1600"/>
            </a:lvl4pPr>
            <a:lvl5pPr indent="-309879" lvl="4" marL="2286000" algn="l">
              <a:lnSpc>
                <a:spcPct val="90000"/>
              </a:lnSpc>
              <a:spcBef>
                <a:spcPts val="800"/>
              </a:spcBef>
              <a:spcAft>
                <a:spcPts val="0"/>
              </a:spcAft>
              <a:buSzPts val="1280"/>
              <a:buChar char="▪"/>
              <a:defRPr sz="1600"/>
            </a:lvl5pPr>
            <a:lvl6pPr indent="-330200" lvl="5" marL="2743200" algn="l">
              <a:lnSpc>
                <a:spcPct val="90000"/>
              </a:lnSpc>
              <a:spcBef>
                <a:spcPts val="800"/>
              </a:spcBef>
              <a:spcAft>
                <a:spcPts val="0"/>
              </a:spcAft>
              <a:buSzPts val="1600"/>
              <a:buChar char="–"/>
              <a:defRPr sz="1600"/>
            </a:lvl6pPr>
            <a:lvl7pPr indent="-309879" lvl="6" marL="3200400" algn="l">
              <a:lnSpc>
                <a:spcPct val="90000"/>
              </a:lnSpc>
              <a:spcBef>
                <a:spcPts val="800"/>
              </a:spcBef>
              <a:spcAft>
                <a:spcPts val="0"/>
              </a:spcAft>
              <a:buSzPts val="1280"/>
              <a:buChar char="▪"/>
              <a:defRPr sz="1600"/>
            </a:lvl7pPr>
            <a:lvl8pPr indent="-330200" lvl="7" marL="3657600" algn="l">
              <a:lnSpc>
                <a:spcPct val="90000"/>
              </a:lnSpc>
              <a:spcBef>
                <a:spcPts val="800"/>
              </a:spcBef>
              <a:spcAft>
                <a:spcPts val="0"/>
              </a:spcAft>
              <a:buSzPts val="1600"/>
              <a:buChar char="–"/>
              <a:defRPr sz="1600"/>
            </a:lvl8pPr>
            <a:lvl9pPr indent="-309879" lvl="8" marL="4114800" algn="l">
              <a:lnSpc>
                <a:spcPct val="90000"/>
              </a:lnSpc>
              <a:spcBef>
                <a:spcPts val="800"/>
              </a:spcBef>
              <a:spcAft>
                <a:spcPts val="0"/>
              </a:spcAft>
              <a:buSzPts val="1280"/>
              <a:buChar char="▪"/>
              <a:defRPr sz="1600"/>
            </a:lvl9pPr>
          </a:lstStyle>
          <a:p/>
        </p:txBody>
      </p:sp>
      <p:sp>
        <p:nvSpPr>
          <p:cNvPr id="32" name="Google Shape;32;p3"/>
          <p:cNvSpPr txBox="1"/>
          <p:nvPr>
            <p:ph idx="2" type="body"/>
          </p:nvPr>
        </p:nvSpPr>
        <p:spPr>
          <a:xfrm>
            <a:off x="6230849" y="1904999"/>
            <a:ext cx="4435564" cy="4088921"/>
          </a:xfrm>
          <a:prstGeom prst="rect">
            <a:avLst/>
          </a:prstGeom>
          <a:noFill/>
          <a:ln>
            <a:noFill/>
          </a:ln>
        </p:spPr>
        <p:txBody>
          <a:bodyPr anchorCtr="0" anchor="t" bIns="45700" lIns="91425" spcFirstLastPara="1" rIns="91425" wrap="square" tIns="45700"/>
          <a:lstStyle>
            <a:lvl1pPr indent="-350520" lvl="0" marL="457200" algn="l">
              <a:lnSpc>
                <a:spcPct val="90000"/>
              </a:lnSpc>
              <a:spcBef>
                <a:spcPts val="1800"/>
              </a:spcBef>
              <a:spcAft>
                <a:spcPts val="0"/>
              </a:spcAft>
              <a:buSzPts val="1920"/>
              <a:buChar char="▪"/>
              <a:defRPr sz="2400"/>
            </a:lvl1pPr>
            <a:lvl2pPr indent="-355600" lvl="1" marL="914400" algn="l">
              <a:lnSpc>
                <a:spcPct val="90000"/>
              </a:lnSpc>
              <a:spcBef>
                <a:spcPts val="1000"/>
              </a:spcBef>
              <a:spcAft>
                <a:spcPts val="0"/>
              </a:spcAft>
              <a:buSzPts val="2000"/>
              <a:buChar char="–"/>
              <a:defRPr sz="2000"/>
            </a:lvl2pPr>
            <a:lvl3pPr indent="-320039" lvl="2" marL="1371600" algn="l">
              <a:lnSpc>
                <a:spcPct val="90000"/>
              </a:lnSpc>
              <a:spcBef>
                <a:spcPts val="800"/>
              </a:spcBef>
              <a:spcAft>
                <a:spcPts val="0"/>
              </a:spcAft>
              <a:buSzPts val="1440"/>
              <a:buChar char="▪"/>
              <a:defRPr sz="1800"/>
            </a:lvl3pPr>
            <a:lvl4pPr indent="-330200" lvl="3" marL="1828800" algn="l">
              <a:lnSpc>
                <a:spcPct val="90000"/>
              </a:lnSpc>
              <a:spcBef>
                <a:spcPts val="800"/>
              </a:spcBef>
              <a:spcAft>
                <a:spcPts val="0"/>
              </a:spcAft>
              <a:buSzPts val="1600"/>
              <a:buChar char="–"/>
              <a:defRPr sz="1600"/>
            </a:lvl4pPr>
            <a:lvl5pPr indent="-309879" lvl="4" marL="2286000" algn="l">
              <a:lnSpc>
                <a:spcPct val="90000"/>
              </a:lnSpc>
              <a:spcBef>
                <a:spcPts val="800"/>
              </a:spcBef>
              <a:spcAft>
                <a:spcPts val="0"/>
              </a:spcAft>
              <a:buSzPts val="1280"/>
              <a:buChar char="▪"/>
              <a:defRPr sz="1600"/>
            </a:lvl5pPr>
            <a:lvl6pPr indent="-330200" lvl="5" marL="2743200" algn="l">
              <a:lnSpc>
                <a:spcPct val="90000"/>
              </a:lnSpc>
              <a:spcBef>
                <a:spcPts val="800"/>
              </a:spcBef>
              <a:spcAft>
                <a:spcPts val="0"/>
              </a:spcAft>
              <a:buSzPts val="1600"/>
              <a:buChar char="–"/>
              <a:defRPr sz="1600"/>
            </a:lvl6pPr>
            <a:lvl7pPr indent="-309879" lvl="6" marL="3200400" algn="l">
              <a:lnSpc>
                <a:spcPct val="90000"/>
              </a:lnSpc>
              <a:spcBef>
                <a:spcPts val="800"/>
              </a:spcBef>
              <a:spcAft>
                <a:spcPts val="0"/>
              </a:spcAft>
              <a:buSzPts val="1280"/>
              <a:buChar char="▪"/>
              <a:defRPr sz="1600"/>
            </a:lvl7pPr>
            <a:lvl8pPr indent="-330200" lvl="7" marL="3657600" algn="l">
              <a:lnSpc>
                <a:spcPct val="90000"/>
              </a:lnSpc>
              <a:spcBef>
                <a:spcPts val="800"/>
              </a:spcBef>
              <a:spcAft>
                <a:spcPts val="0"/>
              </a:spcAft>
              <a:buSzPts val="1600"/>
              <a:buChar char="–"/>
              <a:defRPr sz="1600"/>
            </a:lvl8pPr>
            <a:lvl9pPr indent="-309879" lvl="8" marL="4114800" algn="l">
              <a:lnSpc>
                <a:spcPct val="90000"/>
              </a:lnSpc>
              <a:spcBef>
                <a:spcPts val="800"/>
              </a:spcBef>
              <a:spcAft>
                <a:spcPts val="0"/>
              </a:spcAft>
              <a:buSzPts val="1280"/>
              <a:buChar char="▪"/>
              <a:defRPr sz="1600"/>
            </a:lvl9pPr>
          </a:lstStyle>
          <a:p/>
        </p:txBody>
      </p:sp>
      <p:sp>
        <p:nvSpPr>
          <p:cNvPr id="33" name="Google Shape;33;p3"/>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36" name="Shape 36"/>
        <p:cNvGrpSpPr/>
        <p:nvPr/>
      </p:nvGrpSpPr>
      <p:grpSpPr>
        <a:xfrm>
          <a:off x="0" y="0"/>
          <a:ext cx="0" cy="0"/>
          <a:chOff x="0" y="0"/>
          <a:chExt cx="0" cy="0"/>
        </a:xfrm>
      </p:grpSpPr>
      <p:sp>
        <p:nvSpPr>
          <p:cNvPr id="37" name="Google Shape;37;p4"/>
          <p:cNvSpPr/>
          <p:nvPr/>
        </p:nvSpPr>
        <p:spPr>
          <a:xfrm>
            <a:off x="1141413" y="1600200"/>
            <a:ext cx="11047412" cy="3276600"/>
          </a:xfrm>
          <a:prstGeom prst="rect">
            <a:avLst/>
          </a:prstGeom>
          <a:solidFill>
            <a:srgbClr val="345D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 name="Google Shape;38;p4"/>
          <p:cNvGrpSpPr/>
          <p:nvPr/>
        </p:nvGrpSpPr>
        <p:grpSpPr>
          <a:xfrm>
            <a:off x="1279" y="0"/>
            <a:ext cx="12188952" cy="429768"/>
            <a:chOff x="1279" y="0"/>
            <a:chExt cx="12188952" cy="429768"/>
          </a:xfrm>
        </p:grpSpPr>
        <p:sp>
          <p:nvSpPr>
            <p:cNvPr id="39" name="Google Shape;39;p4"/>
            <p:cNvSpPr/>
            <p:nvPr/>
          </p:nvSpPr>
          <p:spPr>
            <a:xfrm>
              <a:off x="1279" y="0"/>
              <a:ext cx="12188952" cy="228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 name="Google Shape;40;p4"/>
            <p:cNvSpPr/>
            <p:nvPr/>
          </p:nvSpPr>
          <p:spPr>
            <a:xfrm>
              <a:off x="1279" y="228600"/>
              <a:ext cx="12188952" cy="20116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 name="Google Shape;41;p4"/>
            <p:cNvSpPr/>
            <p:nvPr/>
          </p:nvSpPr>
          <p:spPr>
            <a:xfrm>
              <a:off x="1279" y="306324"/>
              <a:ext cx="12188952" cy="457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 name="Google Shape;42;p4"/>
          <p:cNvGrpSpPr/>
          <p:nvPr/>
        </p:nvGrpSpPr>
        <p:grpSpPr>
          <a:xfrm>
            <a:off x="0" y="6080760"/>
            <a:ext cx="12190231" cy="777240"/>
            <a:chOff x="0" y="6080760"/>
            <a:chExt cx="12190231" cy="777240"/>
          </a:xfrm>
        </p:grpSpPr>
        <p:sp>
          <p:nvSpPr>
            <p:cNvPr id="43" name="Google Shape;43;p4"/>
            <p:cNvSpPr/>
            <p:nvPr/>
          </p:nvSpPr>
          <p:spPr>
            <a:xfrm>
              <a:off x="0" y="6217920"/>
              <a:ext cx="12188825" cy="640080"/>
            </a:xfrm>
            <a:prstGeom prst="rect">
              <a:avLst/>
            </a:prstGeom>
            <a:blipFill rotWithShape="1">
              <a:blip r:embed="rId2">
                <a:alphaModFix/>
              </a:blip>
              <a:tile algn="ctr"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4"/>
            <p:cNvSpPr/>
            <p:nvPr/>
          </p:nvSpPr>
          <p:spPr>
            <a:xfrm>
              <a:off x="1279" y="6080760"/>
              <a:ext cx="12188952" cy="9721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4"/>
            <p:cNvSpPr/>
            <p:nvPr/>
          </p:nvSpPr>
          <p:spPr>
            <a:xfrm>
              <a:off x="1279" y="6172200"/>
              <a:ext cx="12188952" cy="274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 name="Google Shape;46;p4"/>
          <p:cNvSpPr txBox="1"/>
          <p:nvPr>
            <p:ph type="ctrTitle"/>
          </p:nvPr>
        </p:nvSpPr>
        <p:spPr>
          <a:xfrm>
            <a:off x="1522414" y="1905000"/>
            <a:ext cx="9143998" cy="2667000"/>
          </a:xfrm>
          <a:prstGeom prst="rect">
            <a:avLst/>
          </a:prstGeom>
          <a:noFill/>
          <a:ln>
            <a:noFill/>
          </a:ln>
        </p:spPr>
        <p:txBody>
          <a:bodyPr anchorCtr="0" anchor="b" bIns="45700" lIns="91425" spcFirstLastPara="1" rIns="91425" wrap="square" tIns="45700"/>
          <a:lstStyle>
            <a:lvl1pPr lvl="0" algn="l">
              <a:lnSpc>
                <a:spcPct val="80000"/>
              </a:lnSpc>
              <a:spcBef>
                <a:spcPts val="0"/>
              </a:spcBef>
              <a:spcAft>
                <a:spcPts val="0"/>
              </a:spcAft>
              <a:buClr>
                <a:schemeClr val="lt1"/>
              </a:buClr>
              <a:buSzPts val="6600"/>
              <a:buFont typeface="Calibri"/>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
          <p:cNvSpPr txBox="1"/>
          <p:nvPr>
            <p:ph idx="1" type="subTitle"/>
          </p:nvPr>
        </p:nvSpPr>
        <p:spPr>
          <a:xfrm>
            <a:off x="1522413" y="5029200"/>
            <a:ext cx="8229598" cy="838200"/>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SzPts val="1920"/>
              <a:buNone/>
              <a:defRPr>
                <a:solidFill>
                  <a:schemeClr val="dk1"/>
                </a:solidFill>
              </a:defRPr>
            </a:lvl1pPr>
            <a:lvl2pPr lvl="1" algn="ctr">
              <a:lnSpc>
                <a:spcPct val="90000"/>
              </a:lnSpc>
              <a:spcBef>
                <a:spcPts val="1000"/>
              </a:spcBef>
              <a:spcAft>
                <a:spcPts val="0"/>
              </a:spcAft>
              <a:buSzPts val="2000"/>
              <a:buNone/>
              <a:defRPr>
                <a:solidFill>
                  <a:srgbClr val="888888"/>
                </a:solidFill>
              </a:defRPr>
            </a:lvl2pPr>
            <a:lvl3pPr lvl="2" algn="ctr">
              <a:lnSpc>
                <a:spcPct val="90000"/>
              </a:lnSpc>
              <a:spcBef>
                <a:spcPts val="800"/>
              </a:spcBef>
              <a:spcAft>
                <a:spcPts val="0"/>
              </a:spcAft>
              <a:buSzPts val="1440"/>
              <a:buNone/>
              <a:defRPr>
                <a:solidFill>
                  <a:srgbClr val="888888"/>
                </a:solidFill>
              </a:defRPr>
            </a:lvl3pPr>
            <a:lvl4pPr lvl="3" algn="ctr">
              <a:lnSpc>
                <a:spcPct val="90000"/>
              </a:lnSpc>
              <a:spcBef>
                <a:spcPts val="800"/>
              </a:spcBef>
              <a:spcAft>
                <a:spcPts val="0"/>
              </a:spcAft>
              <a:buSzPts val="1600"/>
              <a:buNone/>
              <a:defRPr>
                <a:solidFill>
                  <a:srgbClr val="888888"/>
                </a:solidFill>
              </a:defRPr>
            </a:lvl4pPr>
            <a:lvl5pPr lvl="4" algn="ctr">
              <a:lnSpc>
                <a:spcPct val="90000"/>
              </a:lnSpc>
              <a:spcBef>
                <a:spcPts val="800"/>
              </a:spcBef>
              <a:spcAft>
                <a:spcPts val="0"/>
              </a:spcAft>
              <a:buSzPts val="1280"/>
              <a:buNone/>
              <a:defRPr>
                <a:solidFill>
                  <a:srgbClr val="888888"/>
                </a:solidFill>
              </a:defRPr>
            </a:lvl5pPr>
            <a:lvl6pPr lvl="5" algn="ctr">
              <a:lnSpc>
                <a:spcPct val="90000"/>
              </a:lnSpc>
              <a:spcBef>
                <a:spcPts val="800"/>
              </a:spcBef>
              <a:spcAft>
                <a:spcPts val="0"/>
              </a:spcAft>
              <a:buSzPts val="1600"/>
              <a:buNone/>
              <a:defRPr>
                <a:solidFill>
                  <a:srgbClr val="888888"/>
                </a:solidFill>
              </a:defRPr>
            </a:lvl6pPr>
            <a:lvl7pPr lvl="6" algn="ctr">
              <a:lnSpc>
                <a:spcPct val="90000"/>
              </a:lnSpc>
              <a:spcBef>
                <a:spcPts val="800"/>
              </a:spcBef>
              <a:spcAft>
                <a:spcPts val="0"/>
              </a:spcAft>
              <a:buSzPts val="1280"/>
              <a:buNone/>
              <a:defRPr>
                <a:solidFill>
                  <a:srgbClr val="888888"/>
                </a:solidFill>
              </a:defRPr>
            </a:lvl7pPr>
            <a:lvl8pPr lvl="7" algn="ctr">
              <a:lnSpc>
                <a:spcPct val="90000"/>
              </a:lnSpc>
              <a:spcBef>
                <a:spcPts val="800"/>
              </a:spcBef>
              <a:spcAft>
                <a:spcPts val="0"/>
              </a:spcAft>
              <a:buSzPts val="1600"/>
              <a:buNone/>
              <a:defRPr>
                <a:solidFill>
                  <a:srgbClr val="888888"/>
                </a:solidFill>
              </a:defRPr>
            </a:lvl8pPr>
            <a:lvl9pPr lvl="8" algn="ctr">
              <a:lnSpc>
                <a:spcPct val="90000"/>
              </a:lnSpc>
              <a:spcBef>
                <a:spcPts val="800"/>
              </a:spcBef>
              <a:spcAft>
                <a:spcPts val="0"/>
              </a:spcAft>
              <a:buSzPts val="1280"/>
              <a:buNone/>
              <a:defRPr>
                <a:solidFill>
                  <a:srgbClr val="888888"/>
                </a:solidFill>
              </a:defRPr>
            </a:lvl9pPr>
          </a:lstStyle>
          <a:p/>
        </p:txBody>
      </p:sp>
      <p:sp>
        <p:nvSpPr>
          <p:cNvPr id="48" name="Google Shape;48;p4"/>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51" name="Shape 51"/>
        <p:cNvGrpSpPr/>
        <p:nvPr/>
      </p:nvGrpSpPr>
      <p:grpSpPr>
        <a:xfrm>
          <a:off x="0" y="0"/>
          <a:ext cx="0" cy="0"/>
          <a:chOff x="0" y="0"/>
          <a:chExt cx="0" cy="0"/>
        </a:xfrm>
      </p:grpSpPr>
      <p:sp>
        <p:nvSpPr>
          <p:cNvPr id="52" name="Google Shape;52;p5"/>
          <p:cNvSpPr txBox="1"/>
          <p:nvPr>
            <p:ph type="title"/>
          </p:nvPr>
        </p:nvSpPr>
        <p:spPr>
          <a:xfrm>
            <a:off x="1522413" y="1905000"/>
            <a:ext cx="9144000" cy="26670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rgbClr val="345D7E"/>
              </a:buClr>
              <a:buSzPts val="5400"/>
              <a:buFont typeface="Calibri"/>
              <a:buNone/>
              <a:defRPr b="0"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5"/>
          <p:cNvSpPr txBox="1"/>
          <p:nvPr>
            <p:ph idx="1" type="body"/>
          </p:nvPr>
        </p:nvSpPr>
        <p:spPr>
          <a:xfrm>
            <a:off x="1522413" y="4876800"/>
            <a:ext cx="8229598" cy="1143000"/>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0"/>
              </a:spcBef>
              <a:spcAft>
                <a:spcPts val="0"/>
              </a:spcAft>
              <a:buSzPts val="1920"/>
              <a:buNone/>
              <a:defRPr sz="2400">
                <a:solidFill>
                  <a:schemeClr val="dk1"/>
                </a:solidFill>
              </a:defRPr>
            </a:lvl1pPr>
            <a:lvl2pPr indent="-228600" lvl="1" marL="914400" algn="l">
              <a:lnSpc>
                <a:spcPct val="90000"/>
              </a:lnSpc>
              <a:spcBef>
                <a:spcPts val="1000"/>
              </a:spcBef>
              <a:spcAft>
                <a:spcPts val="0"/>
              </a:spcAft>
              <a:buSzPts val="1800"/>
              <a:buNone/>
              <a:defRPr sz="1800">
                <a:solidFill>
                  <a:srgbClr val="888888"/>
                </a:solidFill>
              </a:defRPr>
            </a:lvl2pPr>
            <a:lvl3pPr indent="-228600" lvl="2" marL="1371600" algn="l">
              <a:lnSpc>
                <a:spcPct val="90000"/>
              </a:lnSpc>
              <a:spcBef>
                <a:spcPts val="800"/>
              </a:spcBef>
              <a:spcAft>
                <a:spcPts val="0"/>
              </a:spcAft>
              <a:buSzPts val="1280"/>
              <a:buNone/>
              <a:defRPr sz="1600">
                <a:solidFill>
                  <a:srgbClr val="888888"/>
                </a:solidFill>
              </a:defRPr>
            </a:lvl3pPr>
            <a:lvl4pPr indent="-228600" lvl="3" marL="1828800" algn="l">
              <a:lnSpc>
                <a:spcPct val="90000"/>
              </a:lnSpc>
              <a:spcBef>
                <a:spcPts val="800"/>
              </a:spcBef>
              <a:spcAft>
                <a:spcPts val="0"/>
              </a:spcAft>
              <a:buSzPts val="1400"/>
              <a:buNone/>
              <a:defRPr sz="1400">
                <a:solidFill>
                  <a:srgbClr val="888888"/>
                </a:solidFill>
              </a:defRPr>
            </a:lvl4pPr>
            <a:lvl5pPr indent="-228600" lvl="4" marL="2286000" algn="l">
              <a:lnSpc>
                <a:spcPct val="90000"/>
              </a:lnSpc>
              <a:spcBef>
                <a:spcPts val="800"/>
              </a:spcBef>
              <a:spcAft>
                <a:spcPts val="0"/>
              </a:spcAft>
              <a:buSzPts val="1120"/>
              <a:buNone/>
              <a:defRPr sz="1400">
                <a:solidFill>
                  <a:srgbClr val="888888"/>
                </a:solidFill>
              </a:defRPr>
            </a:lvl5pPr>
            <a:lvl6pPr indent="-228600" lvl="5" marL="2743200" algn="l">
              <a:lnSpc>
                <a:spcPct val="90000"/>
              </a:lnSpc>
              <a:spcBef>
                <a:spcPts val="800"/>
              </a:spcBef>
              <a:spcAft>
                <a:spcPts val="0"/>
              </a:spcAft>
              <a:buSzPts val="1400"/>
              <a:buNone/>
              <a:defRPr sz="1400">
                <a:solidFill>
                  <a:srgbClr val="888888"/>
                </a:solidFill>
              </a:defRPr>
            </a:lvl6pPr>
            <a:lvl7pPr indent="-228600" lvl="6" marL="3200400" algn="l">
              <a:lnSpc>
                <a:spcPct val="90000"/>
              </a:lnSpc>
              <a:spcBef>
                <a:spcPts val="800"/>
              </a:spcBef>
              <a:spcAft>
                <a:spcPts val="0"/>
              </a:spcAft>
              <a:buSzPts val="1120"/>
              <a:buNone/>
              <a:defRPr sz="1400">
                <a:solidFill>
                  <a:srgbClr val="888888"/>
                </a:solidFill>
              </a:defRPr>
            </a:lvl7pPr>
            <a:lvl8pPr indent="-228600" lvl="7" marL="3657600" algn="l">
              <a:lnSpc>
                <a:spcPct val="90000"/>
              </a:lnSpc>
              <a:spcBef>
                <a:spcPts val="800"/>
              </a:spcBef>
              <a:spcAft>
                <a:spcPts val="0"/>
              </a:spcAft>
              <a:buSzPts val="1400"/>
              <a:buNone/>
              <a:defRPr sz="1400">
                <a:solidFill>
                  <a:srgbClr val="888888"/>
                </a:solidFill>
              </a:defRPr>
            </a:lvl8pPr>
            <a:lvl9pPr indent="-228600" lvl="8" marL="4114800" algn="l">
              <a:lnSpc>
                <a:spcPct val="90000"/>
              </a:lnSpc>
              <a:spcBef>
                <a:spcPts val="800"/>
              </a:spcBef>
              <a:spcAft>
                <a:spcPts val="0"/>
              </a:spcAft>
              <a:buSzPts val="1120"/>
              <a:buNone/>
              <a:defRPr sz="1400">
                <a:solidFill>
                  <a:srgbClr val="888888"/>
                </a:solidFill>
              </a:defRPr>
            </a:lvl9pPr>
          </a:lstStyle>
          <a:p/>
        </p:txBody>
      </p:sp>
      <p:sp>
        <p:nvSpPr>
          <p:cNvPr id="54" name="Google Shape;54;p5"/>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1"/>
                </a:solidFill>
                <a:latin typeface="Calibri"/>
                <a:ea typeface="Calibri"/>
                <a:cs typeface="Calibri"/>
                <a:sym typeface="Calibri"/>
              </a:defRPr>
            </a:lvl1pPr>
            <a:lvl2pPr indent="0" lvl="1" marL="0" algn="r">
              <a:spcBef>
                <a:spcPts val="0"/>
              </a:spcBef>
              <a:buNone/>
              <a:defRPr sz="1100">
                <a:solidFill>
                  <a:schemeClr val="dk1"/>
                </a:solidFill>
                <a:latin typeface="Calibri"/>
                <a:ea typeface="Calibri"/>
                <a:cs typeface="Calibri"/>
                <a:sym typeface="Calibri"/>
              </a:defRPr>
            </a:lvl2pPr>
            <a:lvl3pPr indent="0" lvl="2" marL="0" algn="r">
              <a:spcBef>
                <a:spcPts val="0"/>
              </a:spcBef>
              <a:buNone/>
              <a:defRPr sz="1100">
                <a:solidFill>
                  <a:schemeClr val="dk1"/>
                </a:solidFill>
                <a:latin typeface="Calibri"/>
                <a:ea typeface="Calibri"/>
                <a:cs typeface="Calibri"/>
                <a:sym typeface="Calibri"/>
              </a:defRPr>
            </a:lvl3pPr>
            <a:lvl4pPr indent="0" lvl="3" marL="0" algn="r">
              <a:spcBef>
                <a:spcPts val="0"/>
              </a:spcBef>
              <a:buNone/>
              <a:defRPr sz="1100">
                <a:solidFill>
                  <a:schemeClr val="dk1"/>
                </a:solidFill>
                <a:latin typeface="Calibri"/>
                <a:ea typeface="Calibri"/>
                <a:cs typeface="Calibri"/>
                <a:sym typeface="Calibri"/>
              </a:defRPr>
            </a:lvl4pPr>
            <a:lvl5pPr indent="0" lvl="4" marL="0" algn="r">
              <a:spcBef>
                <a:spcPts val="0"/>
              </a:spcBef>
              <a:buNone/>
              <a:defRPr sz="1100">
                <a:solidFill>
                  <a:schemeClr val="dk1"/>
                </a:solidFill>
                <a:latin typeface="Calibri"/>
                <a:ea typeface="Calibri"/>
                <a:cs typeface="Calibri"/>
                <a:sym typeface="Calibri"/>
              </a:defRPr>
            </a:lvl5pPr>
            <a:lvl6pPr indent="0" lvl="5" marL="0" algn="r">
              <a:spcBef>
                <a:spcPts val="0"/>
              </a:spcBef>
              <a:buNone/>
              <a:defRPr sz="1100">
                <a:solidFill>
                  <a:schemeClr val="dk1"/>
                </a:solidFill>
                <a:latin typeface="Calibri"/>
                <a:ea typeface="Calibri"/>
                <a:cs typeface="Calibri"/>
                <a:sym typeface="Calibri"/>
              </a:defRPr>
            </a:lvl6pPr>
            <a:lvl7pPr indent="0" lvl="6" marL="0" algn="r">
              <a:spcBef>
                <a:spcPts val="0"/>
              </a:spcBef>
              <a:buNone/>
              <a:defRPr sz="1100">
                <a:solidFill>
                  <a:schemeClr val="dk1"/>
                </a:solidFill>
                <a:latin typeface="Calibri"/>
                <a:ea typeface="Calibri"/>
                <a:cs typeface="Calibri"/>
                <a:sym typeface="Calibri"/>
              </a:defRPr>
            </a:lvl7pPr>
            <a:lvl8pPr indent="0" lvl="7" marL="0" algn="r">
              <a:spcBef>
                <a:spcPts val="0"/>
              </a:spcBef>
              <a:buNone/>
              <a:defRPr sz="1100">
                <a:solidFill>
                  <a:schemeClr val="dk1"/>
                </a:solidFill>
                <a:latin typeface="Calibri"/>
                <a:ea typeface="Calibri"/>
                <a:cs typeface="Calibri"/>
                <a:sym typeface="Calibri"/>
              </a:defRPr>
            </a:lvl8pPr>
            <a:lvl9pPr indent="0" lvl="8" marL="0" algn="r">
              <a:spcBef>
                <a:spcPts val="0"/>
              </a:spcBef>
              <a:buNone/>
              <a:defRPr sz="11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7" name="Shape 57"/>
        <p:cNvGrpSpPr/>
        <p:nvPr/>
      </p:nvGrpSpPr>
      <p:grpSpPr>
        <a:xfrm>
          <a:off x="0" y="0"/>
          <a:ext cx="0" cy="0"/>
          <a:chOff x="0" y="0"/>
          <a:chExt cx="0" cy="0"/>
        </a:xfrm>
      </p:grpSpPr>
      <p:sp>
        <p:nvSpPr>
          <p:cNvPr id="58" name="Google Shape;58;p6"/>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rgbClr val="345D7E"/>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6"/>
          <p:cNvSpPr txBox="1"/>
          <p:nvPr>
            <p:ph idx="1" type="body"/>
          </p:nvPr>
        </p:nvSpPr>
        <p:spPr>
          <a:xfrm>
            <a:off x="1522413" y="1828800"/>
            <a:ext cx="4419599" cy="685801"/>
          </a:xfrm>
          <a:prstGeom prst="rect">
            <a:avLst/>
          </a:prstGeom>
          <a:noFill/>
          <a:ln>
            <a:noFill/>
          </a:ln>
        </p:spPr>
        <p:txBody>
          <a:bodyPr anchorCtr="0" anchor="ctr" bIns="45700" lIns="91425" spcFirstLastPara="1" rIns="91425" wrap="square" tIns="45700"/>
          <a:lstStyle>
            <a:lvl1pPr indent="-228600" lvl="0" marL="457200" algn="l">
              <a:lnSpc>
                <a:spcPct val="90000"/>
              </a:lnSpc>
              <a:spcBef>
                <a:spcPts val="0"/>
              </a:spcBef>
              <a:spcAft>
                <a:spcPts val="0"/>
              </a:spcAft>
              <a:buSzPts val="1600"/>
              <a:buNone/>
              <a:defRPr b="1" sz="2000"/>
            </a:lvl1pPr>
            <a:lvl2pPr indent="-228600" lvl="1" marL="914400" algn="l">
              <a:lnSpc>
                <a:spcPct val="90000"/>
              </a:lnSpc>
              <a:spcBef>
                <a:spcPts val="1000"/>
              </a:spcBef>
              <a:spcAft>
                <a:spcPts val="0"/>
              </a:spcAft>
              <a:buSzPts val="2000"/>
              <a:buNone/>
              <a:defRPr b="1" sz="2000"/>
            </a:lvl2pPr>
            <a:lvl3pPr indent="-228600" lvl="2" marL="1371600" algn="l">
              <a:lnSpc>
                <a:spcPct val="90000"/>
              </a:lnSpc>
              <a:spcBef>
                <a:spcPts val="800"/>
              </a:spcBef>
              <a:spcAft>
                <a:spcPts val="0"/>
              </a:spcAft>
              <a:buSzPts val="1440"/>
              <a:buNone/>
              <a:defRPr b="1" sz="1800"/>
            </a:lvl3pPr>
            <a:lvl4pPr indent="-228600" lvl="3" marL="1828800" algn="l">
              <a:lnSpc>
                <a:spcPct val="90000"/>
              </a:lnSpc>
              <a:spcBef>
                <a:spcPts val="800"/>
              </a:spcBef>
              <a:spcAft>
                <a:spcPts val="0"/>
              </a:spcAft>
              <a:buSzPts val="1600"/>
              <a:buNone/>
              <a:defRPr b="1" sz="1600"/>
            </a:lvl4pPr>
            <a:lvl5pPr indent="-228600" lvl="4" marL="2286000" algn="l">
              <a:lnSpc>
                <a:spcPct val="90000"/>
              </a:lnSpc>
              <a:spcBef>
                <a:spcPts val="800"/>
              </a:spcBef>
              <a:spcAft>
                <a:spcPts val="0"/>
              </a:spcAft>
              <a:buSzPts val="1280"/>
              <a:buNone/>
              <a:defRPr b="1" sz="1600"/>
            </a:lvl5pPr>
            <a:lvl6pPr indent="-228600" lvl="5" marL="2743200" algn="l">
              <a:lnSpc>
                <a:spcPct val="90000"/>
              </a:lnSpc>
              <a:spcBef>
                <a:spcPts val="800"/>
              </a:spcBef>
              <a:spcAft>
                <a:spcPts val="0"/>
              </a:spcAft>
              <a:buSzPts val="1600"/>
              <a:buNone/>
              <a:defRPr b="1" sz="1600"/>
            </a:lvl6pPr>
            <a:lvl7pPr indent="-228600" lvl="6" marL="3200400" algn="l">
              <a:lnSpc>
                <a:spcPct val="90000"/>
              </a:lnSpc>
              <a:spcBef>
                <a:spcPts val="800"/>
              </a:spcBef>
              <a:spcAft>
                <a:spcPts val="0"/>
              </a:spcAft>
              <a:buSzPts val="1280"/>
              <a:buNone/>
              <a:defRPr b="1" sz="1600"/>
            </a:lvl7pPr>
            <a:lvl8pPr indent="-228600" lvl="7" marL="3657600" algn="l">
              <a:lnSpc>
                <a:spcPct val="90000"/>
              </a:lnSpc>
              <a:spcBef>
                <a:spcPts val="800"/>
              </a:spcBef>
              <a:spcAft>
                <a:spcPts val="0"/>
              </a:spcAft>
              <a:buSzPts val="1600"/>
              <a:buNone/>
              <a:defRPr b="1" sz="1600"/>
            </a:lvl8pPr>
            <a:lvl9pPr indent="-228600" lvl="8" marL="4114800" algn="l">
              <a:lnSpc>
                <a:spcPct val="90000"/>
              </a:lnSpc>
              <a:spcBef>
                <a:spcPts val="800"/>
              </a:spcBef>
              <a:spcAft>
                <a:spcPts val="0"/>
              </a:spcAft>
              <a:buSzPts val="1280"/>
              <a:buNone/>
              <a:defRPr b="1" sz="1600"/>
            </a:lvl9pPr>
          </a:lstStyle>
          <a:p/>
        </p:txBody>
      </p:sp>
      <p:sp>
        <p:nvSpPr>
          <p:cNvPr id="60" name="Google Shape;60;p6"/>
          <p:cNvSpPr txBox="1"/>
          <p:nvPr>
            <p:ph idx="2" type="body"/>
          </p:nvPr>
        </p:nvSpPr>
        <p:spPr>
          <a:xfrm>
            <a:off x="1522413" y="2590801"/>
            <a:ext cx="4419599" cy="3429000"/>
          </a:xfrm>
          <a:prstGeom prst="rect">
            <a:avLst/>
          </a:prstGeom>
          <a:noFill/>
          <a:ln>
            <a:noFill/>
          </a:ln>
        </p:spPr>
        <p:txBody>
          <a:bodyPr anchorCtr="0" anchor="t" bIns="45700" lIns="91425" spcFirstLastPara="1" rIns="91425" wrap="square" tIns="45700"/>
          <a:lstStyle>
            <a:lvl1pPr indent="-330200" lvl="0" marL="457200" algn="l">
              <a:lnSpc>
                <a:spcPct val="90000"/>
              </a:lnSpc>
              <a:spcBef>
                <a:spcPts val="1800"/>
              </a:spcBef>
              <a:spcAft>
                <a:spcPts val="0"/>
              </a:spcAft>
              <a:buSzPts val="1600"/>
              <a:buChar char="▪"/>
              <a:defRPr sz="2000"/>
            </a:lvl1pPr>
            <a:lvl2pPr indent="-342900" lvl="1" marL="914400" algn="l">
              <a:lnSpc>
                <a:spcPct val="90000"/>
              </a:lnSpc>
              <a:spcBef>
                <a:spcPts val="1000"/>
              </a:spcBef>
              <a:spcAft>
                <a:spcPts val="0"/>
              </a:spcAft>
              <a:buSzPts val="1800"/>
              <a:buChar char="–"/>
              <a:defRPr sz="1800"/>
            </a:lvl2pPr>
            <a:lvl3pPr indent="-309880" lvl="2" marL="1371600" algn="l">
              <a:lnSpc>
                <a:spcPct val="90000"/>
              </a:lnSpc>
              <a:spcBef>
                <a:spcPts val="800"/>
              </a:spcBef>
              <a:spcAft>
                <a:spcPts val="0"/>
              </a:spcAft>
              <a:buSzPts val="1280"/>
              <a:buChar char="▪"/>
              <a:defRPr sz="1600"/>
            </a:lvl3pPr>
            <a:lvl4pPr indent="-317500" lvl="3" marL="1828800" algn="l">
              <a:lnSpc>
                <a:spcPct val="90000"/>
              </a:lnSpc>
              <a:spcBef>
                <a:spcPts val="800"/>
              </a:spcBef>
              <a:spcAft>
                <a:spcPts val="0"/>
              </a:spcAft>
              <a:buSzPts val="1400"/>
              <a:buChar char="–"/>
              <a:defRPr sz="1400"/>
            </a:lvl4pPr>
            <a:lvl5pPr indent="-299720" lvl="4" marL="2286000" algn="l">
              <a:lnSpc>
                <a:spcPct val="90000"/>
              </a:lnSpc>
              <a:spcBef>
                <a:spcPts val="800"/>
              </a:spcBef>
              <a:spcAft>
                <a:spcPts val="0"/>
              </a:spcAft>
              <a:buSzPts val="1120"/>
              <a:buChar char="▪"/>
              <a:defRPr sz="1400"/>
            </a:lvl5pPr>
            <a:lvl6pPr indent="-317500" lvl="5" marL="2743200" algn="l">
              <a:lnSpc>
                <a:spcPct val="90000"/>
              </a:lnSpc>
              <a:spcBef>
                <a:spcPts val="800"/>
              </a:spcBef>
              <a:spcAft>
                <a:spcPts val="0"/>
              </a:spcAft>
              <a:buSzPts val="1400"/>
              <a:buChar char="–"/>
              <a:defRPr sz="1400"/>
            </a:lvl6pPr>
            <a:lvl7pPr indent="-299720" lvl="6" marL="3200400" algn="l">
              <a:lnSpc>
                <a:spcPct val="90000"/>
              </a:lnSpc>
              <a:spcBef>
                <a:spcPts val="800"/>
              </a:spcBef>
              <a:spcAft>
                <a:spcPts val="0"/>
              </a:spcAft>
              <a:buSzPts val="1120"/>
              <a:buChar char="▪"/>
              <a:defRPr sz="1400"/>
            </a:lvl7pPr>
            <a:lvl8pPr indent="-317500" lvl="7" marL="3657600" algn="l">
              <a:lnSpc>
                <a:spcPct val="90000"/>
              </a:lnSpc>
              <a:spcBef>
                <a:spcPts val="800"/>
              </a:spcBef>
              <a:spcAft>
                <a:spcPts val="0"/>
              </a:spcAft>
              <a:buSzPts val="1400"/>
              <a:buChar char="–"/>
              <a:defRPr sz="1400"/>
            </a:lvl8pPr>
            <a:lvl9pPr indent="-299720" lvl="8" marL="4114800" algn="l">
              <a:lnSpc>
                <a:spcPct val="90000"/>
              </a:lnSpc>
              <a:spcBef>
                <a:spcPts val="800"/>
              </a:spcBef>
              <a:spcAft>
                <a:spcPts val="0"/>
              </a:spcAft>
              <a:buSzPts val="1120"/>
              <a:buChar char="▪"/>
              <a:defRPr sz="1400"/>
            </a:lvl9pPr>
          </a:lstStyle>
          <a:p/>
        </p:txBody>
      </p:sp>
      <p:sp>
        <p:nvSpPr>
          <p:cNvPr id="61" name="Google Shape;61;p6"/>
          <p:cNvSpPr txBox="1"/>
          <p:nvPr>
            <p:ph idx="3" type="body"/>
          </p:nvPr>
        </p:nvSpPr>
        <p:spPr>
          <a:xfrm>
            <a:off x="6246814" y="1828800"/>
            <a:ext cx="4419599" cy="685801"/>
          </a:xfrm>
          <a:prstGeom prst="rect">
            <a:avLst/>
          </a:prstGeom>
          <a:noFill/>
          <a:ln>
            <a:noFill/>
          </a:ln>
        </p:spPr>
        <p:txBody>
          <a:bodyPr anchorCtr="0" anchor="ctr" bIns="45700" lIns="91425" spcFirstLastPara="1" rIns="91425" wrap="square" tIns="45700"/>
          <a:lstStyle>
            <a:lvl1pPr indent="-228600" lvl="0" marL="457200" algn="l">
              <a:lnSpc>
                <a:spcPct val="90000"/>
              </a:lnSpc>
              <a:spcBef>
                <a:spcPts val="0"/>
              </a:spcBef>
              <a:spcAft>
                <a:spcPts val="0"/>
              </a:spcAft>
              <a:buSzPts val="1600"/>
              <a:buNone/>
              <a:defRPr b="1" sz="2000"/>
            </a:lvl1pPr>
            <a:lvl2pPr indent="-228600" lvl="1" marL="914400" algn="l">
              <a:lnSpc>
                <a:spcPct val="90000"/>
              </a:lnSpc>
              <a:spcBef>
                <a:spcPts val="1000"/>
              </a:spcBef>
              <a:spcAft>
                <a:spcPts val="0"/>
              </a:spcAft>
              <a:buSzPts val="2000"/>
              <a:buNone/>
              <a:defRPr b="1" sz="2000"/>
            </a:lvl2pPr>
            <a:lvl3pPr indent="-228600" lvl="2" marL="1371600" algn="l">
              <a:lnSpc>
                <a:spcPct val="90000"/>
              </a:lnSpc>
              <a:spcBef>
                <a:spcPts val="800"/>
              </a:spcBef>
              <a:spcAft>
                <a:spcPts val="0"/>
              </a:spcAft>
              <a:buSzPts val="1440"/>
              <a:buNone/>
              <a:defRPr b="1" sz="1800"/>
            </a:lvl3pPr>
            <a:lvl4pPr indent="-228600" lvl="3" marL="1828800" algn="l">
              <a:lnSpc>
                <a:spcPct val="90000"/>
              </a:lnSpc>
              <a:spcBef>
                <a:spcPts val="800"/>
              </a:spcBef>
              <a:spcAft>
                <a:spcPts val="0"/>
              </a:spcAft>
              <a:buSzPts val="1600"/>
              <a:buNone/>
              <a:defRPr b="1" sz="1600"/>
            </a:lvl4pPr>
            <a:lvl5pPr indent="-228600" lvl="4" marL="2286000" algn="l">
              <a:lnSpc>
                <a:spcPct val="90000"/>
              </a:lnSpc>
              <a:spcBef>
                <a:spcPts val="800"/>
              </a:spcBef>
              <a:spcAft>
                <a:spcPts val="0"/>
              </a:spcAft>
              <a:buSzPts val="1280"/>
              <a:buNone/>
              <a:defRPr b="1" sz="1600"/>
            </a:lvl5pPr>
            <a:lvl6pPr indent="-228600" lvl="5" marL="2743200" algn="l">
              <a:lnSpc>
                <a:spcPct val="90000"/>
              </a:lnSpc>
              <a:spcBef>
                <a:spcPts val="800"/>
              </a:spcBef>
              <a:spcAft>
                <a:spcPts val="0"/>
              </a:spcAft>
              <a:buSzPts val="1600"/>
              <a:buNone/>
              <a:defRPr b="1" sz="1600"/>
            </a:lvl6pPr>
            <a:lvl7pPr indent="-228600" lvl="6" marL="3200400" algn="l">
              <a:lnSpc>
                <a:spcPct val="90000"/>
              </a:lnSpc>
              <a:spcBef>
                <a:spcPts val="800"/>
              </a:spcBef>
              <a:spcAft>
                <a:spcPts val="0"/>
              </a:spcAft>
              <a:buSzPts val="1280"/>
              <a:buNone/>
              <a:defRPr b="1" sz="1600"/>
            </a:lvl7pPr>
            <a:lvl8pPr indent="-228600" lvl="7" marL="3657600" algn="l">
              <a:lnSpc>
                <a:spcPct val="90000"/>
              </a:lnSpc>
              <a:spcBef>
                <a:spcPts val="800"/>
              </a:spcBef>
              <a:spcAft>
                <a:spcPts val="0"/>
              </a:spcAft>
              <a:buSzPts val="1600"/>
              <a:buNone/>
              <a:defRPr b="1" sz="1600"/>
            </a:lvl8pPr>
            <a:lvl9pPr indent="-228600" lvl="8" marL="4114800" algn="l">
              <a:lnSpc>
                <a:spcPct val="90000"/>
              </a:lnSpc>
              <a:spcBef>
                <a:spcPts val="800"/>
              </a:spcBef>
              <a:spcAft>
                <a:spcPts val="0"/>
              </a:spcAft>
              <a:buSzPts val="1280"/>
              <a:buNone/>
              <a:defRPr b="1" sz="1600"/>
            </a:lvl9pPr>
          </a:lstStyle>
          <a:p/>
        </p:txBody>
      </p:sp>
      <p:sp>
        <p:nvSpPr>
          <p:cNvPr id="62" name="Google Shape;62;p6"/>
          <p:cNvSpPr txBox="1"/>
          <p:nvPr>
            <p:ph idx="4" type="body"/>
          </p:nvPr>
        </p:nvSpPr>
        <p:spPr>
          <a:xfrm>
            <a:off x="6246814" y="2590801"/>
            <a:ext cx="4419599" cy="3429000"/>
          </a:xfrm>
          <a:prstGeom prst="rect">
            <a:avLst/>
          </a:prstGeom>
          <a:noFill/>
          <a:ln>
            <a:noFill/>
          </a:ln>
        </p:spPr>
        <p:txBody>
          <a:bodyPr anchorCtr="0" anchor="t" bIns="45700" lIns="91425" spcFirstLastPara="1" rIns="91425" wrap="square" tIns="45700"/>
          <a:lstStyle>
            <a:lvl1pPr indent="-330200" lvl="0" marL="457200" algn="l">
              <a:lnSpc>
                <a:spcPct val="90000"/>
              </a:lnSpc>
              <a:spcBef>
                <a:spcPts val="1800"/>
              </a:spcBef>
              <a:spcAft>
                <a:spcPts val="0"/>
              </a:spcAft>
              <a:buSzPts val="1600"/>
              <a:buChar char="▪"/>
              <a:defRPr sz="2000"/>
            </a:lvl1pPr>
            <a:lvl2pPr indent="-342900" lvl="1" marL="914400" algn="l">
              <a:lnSpc>
                <a:spcPct val="90000"/>
              </a:lnSpc>
              <a:spcBef>
                <a:spcPts val="1000"/>
              </a:spcBef>
              <a:spcAft>
                <a:spcPts val="0"/>
              </a:spcAft>
              <a:buSzPts val="1800"/>
              <a:buChar char="–"/>
              <a:defRPr sz="1800"/>
            </a:lvl2pPr>
            <a:lvl3pPr indent="-309880" lvl="2" marL="1371600" algn="l">
              <a:lnSpc>
                <a:spcPct val="90000"/>
              </a:lnSpc>
              <a:spcBef>
                <a:spcPts val="800"/>
              </a:spcBef>
              <a:spcAft>
                <a:spcPts val="0"/>
              </a:spcAft>
              <a:buSzPts val="1280"/>
              <a:buChar char="▪"/>
              <a:defRPr sz="1600"/>
            </a:lvl3pPr>
            <a:lvl4pPr indent="-317500" lvl="3" marL="1828800" algn="l">
              <a:lnSpc>
                <a:spcPct val="90000"/>
              </a:lnSpc>
              <a:spcBef>
                <a:spcPts val="800"/>
              </a:spcBef>
              <a:spcAft>
                <a:spcPts val="0"/>
              </a:spcAft>
              <a:buSzPts val="1400"/>
              <a:buChar char="–"/>
              <a:defRPr sz="1400"/>
            </a:lvl4pPr>
            <a:lvl5pPr indent="-299720" lvl="4" marL="2286000" algn="l">
              <a:lnSpc>
                <a:spcPct val="90000"/>
              </a:lnSpc>
              <a:spcBef>
                <a:spcPts val="800"/>
              </a:spcBef>
              <a:spcAft>
                <a:spcPts val="0"/>
              </a:spcAft>
              <a:buSzPts val="1120"/>
              <a:buChar char="▪"/>
              <a:defRPr sz="1400"/>
            </a:lvl5pPr>
            <a:lvl6pPr indent="-317500" lvl="5" marL="2743200" algn="l">
              <a:lnSpc>
                <a:spcPct val="90000"/>
              </a:lnSpc>
              <a:spcBef>
                <a:spcPts val="800"/>
              </a:spcBef>
              <a:spcAft>
                <a:spcPts val="0"/>
              </a:spcAft>
              <a:buSzPts val="1400"/>
              <a:buChar char="–"/>
              <a:defRPr sz="1400"/>
            </a:lvl6pPr>
            <a:lvl7pPr indent="-299720" lvl="6" marL="3200400" algn="l">
              <a:lnSpc>
                <a:spcPct val="90000"/>
              </a:lnSpc>
              <a:spcBef>
                <a:spcPts val="800"/>
              </a:spcBef>
              <a:spcAft>
                <a:spcPts val="0"/>
              </a:spcAft>
              <a:buSzPts val="1120"/>
              <a:buChar char="▪"/>
              <a:defRPr sz="1400"/>
            </a:lvl7pPr>
            <a:lvl8pPr indent="-317500" lvl="7" marL="3657600" algn="l">
              <a:lnSpc>
                <a:spcPct val="90000"/>
              </a:lnSpc>
              <a:spcBef>
                <a:spcPts val="800"/>
              </a:spcBef>
              <a:spcAft>
                <a:spcPts val="0"/>
              </a:spcAft>
              <a:buSzPts val="1400"/>
              <a:buChar char="–"/>
              <a:defRPr sz="1400"/>
            </a:lvl8pPr>
            <a:lvl9pPr indent="-299720" lvl="8" marL="4114800" algn="l">
              <a:lnSpc>
                <a:spcPct val="90000"/>
              </a:lnSpc>
              <a:spcBef>
                <a:spcPts val="800"/>
              </a:spcBef>
              <a:spcAft>
                <a:spcPts val="0"/>
              </a:spcAft>
              <a:buSzPts val="1120"/>
              <a:buChar char="▪"/>
              <a:defRPr sz="1400"/>
            </a:lvl9pPr>
          </a:lstStyle>
          <a:p/>
        </p:txBody>
      </p:sp>
      <p:sp>
        <p:nvSpPr>
          <p:cNvPr id="63" name="Google Shape;63;p6"/>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rgbClr val="345D7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7"/>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71" name="Shape 71"/>
        <p:cNvGrpSpPr/>
        <p:nvPr/>
      </p:nvGrpSpPr>
      <p:grpSpPr>
        <a:xfrm>
          <a:off x="0" y="0"/>
          <a:ext cx="0" cy="0"/>
          <a:chOff x="0" y="0"/>
          <a:chExt cx="0" cy="0"/>
        </a:xfrm>
      </p:grpSpPr>
      <p:grpSp>
        <p:nvGrpSpPr>
          <p:cNvPr id="72" name="Google Shape;72;p8"/>
          <p:cNvGrpSpPr/>
          <p:nvPr/>
        </p:nvGrpSpPr>
        <p:grpSpPr>
          <a:xfrm>
            <a:off x="0" y="6309360"/>
            <a:ext cx="12190231" cy="548640"/>
            <a:chOff x="0" y="6309360"/>
            <a:chExt cx="12190231" cy="548640"/>
          </a:xfrm>
        </p:grpSpPr>
        <p:sp>
          <p:nvSpPr>
            <p:cNvPr id="73" name="Google Shape;73;p8"/>
            <p:cNvSpPr/>
            <p:nvPr/>
          </p:nvSpPr>
          <p:spPr>
            <a:xfrm>
              <a:off x="0" y="6400800"/>
              <a:ext cx="12188825" cy="457200"/>
            </a:xfrm>
            <a:prstGeom prst="rect">
              <a:avLst/>
            </a:prstGeom>
            <a:blipFill rotWithShape="1">
              <a:blip r:embed="rId2">
                <a:alphaModFix/>
              </a:blip>
              <a:tile algn="ctr"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8"/>
            <p:cNvSpPr/>
            <p:nvPr/>
          </p:nvSpPr>
          <p:spPr>
            <a:xfrm>
              <a:off x="1279" y="6309360"/>
              <a:ext cx="12188952" cy="9721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p8"/>
            <p:cNvSpPr/>
            <p:nvPr/>
          </p:nvSpPr>
          <p:spPr>
            <a:xfrm>
              <a:off x="1279" y="6379143"/>
              <a:ext cx="12188952" cy="274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6" name="Google Shape;76;p8"/>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9" name="Shape 79"/>
        <p:cNvGrpSpPr/>
        <p:nvPr/>
      </p:nvGrpSpPr>
      <p:grpSpPr>
        <a:xfrm>
          <a:off x="0" y="0"/>
          <a:ext cx="0" cy="0"/>
          <a:chOff x="0" y="0"/>
          <a:chExt cx="0" cy="0"/>
        </a:xfrm>
      </p:grpSpPr>
      <p:sp>
        <p:nvSpPr>
          <p:cNvPr id="80" name="Google Shape;80;p9"/>
          <p:cNvSpPr/>
          <p:nvPr/>
        </p:nvSpPr>
        <p:spPr>
          <a:xfrm>
            <a:off x="1217610" y="1019175"/>
            <a:ext cx="6126480" cy="4572000"/>
          </a:xfrm>
          <a:prstGeom prst="rect">
            <a:avLst/>
          </a:prstGeom>
          <a:noFill/>
          <a:ln cap="flat" cmpd="sng" w="101600">
            <a:solidFill>
              <a:srgbClr val="345D7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9"/>
          <p:cNvSpPr txBox="1"/>
          <p:nvPr>
            <p:ph type="title"/>
          </p:nvPr>
        </p:nvSpPr>
        <p:spPr>
          <a:xfrm>
            <a:off x="7923214" y="1371600"/>
            <a:ext cx="3124200" cy="20574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rgbClr val="345D7E"/>
              </a:buClr>
              <a:buSzPts val="3200"/>
              <a:buFont typeface="Calibri"/>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9"/>
          <p:cNvSpPr txBox="1"/>
          <p:nvPr>
            <p:ph idx="1" type="body"/>
          </p:nvPr>
        </p:nvSpPr>
        <p:spPr>
          <a:xfrm>
            <a:off x="1491930" y="1293495"/>
            <a:ext cx="5577840" cy="4023360"/>
          </a:xfrm>
          <a:prstGeom prst="rect">
            <a:avLst/>
          </a:prstGeom>
          <a:noFill/>
          <a:ln>
            <a:noFill/>
          </a:ln>
        </p:spPr>
        <p:txBody>
          <a:bodyPr anchorCtr="0" anchor="t" bIns="45700" lIns="91425" spcFirstLastPara="1" rIns="91425" wrap="square" tIns="45700"/>
          <a:lstStyle>
            <a:lvl1pPr indent="-330200" lvl="0" marL="457200" algn="l">
              <a:lnSpc>
                <a:spcPct val="90000"/>
              </a:lnSpc>
              <a:spcBef>
                <a:spcPts val="1800"/>
              </a:spcBef>
              <a:spcAft>
                <a:spcPts val="0"/>
              </a:spcAft>
              <a:buSzPts val="1600"/>
              <a:buChar char="▪"/>
              <a:defRPr sz="2000"/>
            </a:lvl1pPr>
            <a:lvl2pPr indent="-342900" lvl="1" marL="914400" algn="l">
              <a:lnSpc>
                <a:spcPct val="90000"/>
              </a:lnSpc>
              <a:spcBef>
                <a:spcPts val="1000"/>
              </a:spcBef>
              <a:spcAft>
                <a:spcPts val="0"/>
              </a:spcAft>
              <a:buSzPts val="1800"/>
              <a:buChar char="–"/>
              <a:defRPr sz="1800"/>
            </a:lvl2pPr>
            <a:lvl3pPr indent="-309880" lvl="2" marL="1371600" algn="l">
              <a:lnSpc>
                <a:spcPct val="90000"/>
              </a:lnSpc>
              <a:spcBef>
                <a:spcPts val="800"/>
              </a:spcBef>
              <a:spcAft>
                <a:spcPts val="0"/>
              </a:spcAft>
              <a:buSzPts val="1280"/>
              <a:buChar char="▪"/>
              <a:defRPr sz="1600"/>
            </a:lvl3pPr>
            <a:lvl4pPr indent="-317500" lvl="3" marL="1828800" algn="l">
              <a:lnSpc>
                <a:spcPct val="90000"/>
              </a:lnSpc>
              <a:spcBef>
                <a:spcPts val="800"/>
              </a:spcBef>
              <a:spcAft>
                <a:spcPts val="0"/>
              </a:spcAft>
              <a:buSzPts val="1400"/>
              <a:buChar char="–"/>
              <a:defRPr sz="1400"/>
            </a:lvl4pPr>
            <a:lvl5pPr indent="-299720" lvl="4" marL="2286000" algn="l">
              <a:lnSpc>
                <a:spcPct val="90000"/>
              </a:lnSpc>
              <a:spcBef>
                <a:spcPts val="800"/>
              </a:spcBef>
              <a:spcAft>
                <a:spcPts val="0"/>
              </a:spcAft>
              <a:buSzPts val="1120"/>
              <a:buChar char="▪"/>
              <a:defRPr sz="1400"/>
            </a:lvl5pPr>
            <a:lvl6pPr indent="-317500" lvl="5" marL="2743200" algn="l">
              <a:lnSpc>
                <a:spcPct val="90000"/>
              </a:lnSpc>
              <a:spcBef>
                <a:spcPts val="800"/>
              </a:spcBef>
              <a:spcAft>
                <a:spcPts val="0"/>
              </a:spcAft>
              <a:buSzPts val="1400"/>
              <a:buChar char="–"/>
              <a:defRPr sz="1400"/>
            </a:lvl6pPr>
            <a:lvl7pPr indent="-299720" lvl="6" marL="3200400" algn="l">
              <a:lnSpc>
                <a:spcPct val="90000"/>
              </a:lnSpc>
              <a:spcBef>
                <a:spcPts val="800"/>
              </a:spcBef>
              <a:spcAft>
                <a:spcPts val="0"/>
              </a:spcAft>
              <a:buSzPts val="1120"/>
              <a:buChar char="▪"/>
              <a:defRPr sz="1400"/>
            </a:lvl7pPr>
            <a:lvl8pPr indent="-317500" lvl="7" marL="3657600" algn="l">
              <a:lnSpc>
                <a:spcPct val="90000"/>
              </a:lnSpc>
              <a:spcBef>
                <a:spcPts val="800"/>
              </a:spcBef>
              <a:spcAft>
                <a:spcPts val="0"/>
              </a:spcAft>
              <a:buSzPts val="1400"/>
              <a:buChar char="–"/>
              <a:defRPr sz="1400"/>
            </a:lvl8pPr>
            <a:lvl9pPr indent="-299720" lvl="8" marL="4114800" algn="l">
              <a:lnSpc>
                <a:spcPct val="90000"/>
              </a:lnSpc>
              <a:spcBef>
                <a:spcPts val="800"/>
              </a:spcBef>
              <a:spcAft>
                <a:spcPts val="0"/>
              </a:spcAft>
              <a:buSzPts val="1120"/>
              <a:buChar char="▪"/>
              <a:defRPr sz="1400"/>
            </a:lvl9pPr>
          </a:lstStyle>
          <a:p/>
        </p:txBody>
      </p:sp>
      <p:sp>
        <p:nvSpPr>
          <p:cNvPr id="83" name="Google Shape;83;p9"/>
          <p:cNvSpPr txBox="1"/>
          <p:nvPr>
            <p:ph idx="2" type="body"/>
          </p:nvPr>
        </p:nvSpPr>
        <p:spPr>
          <a:xfrm>
            <a:off x="7923214" y="3536829"/>
            <a:ext cx="3124200" cy="1797169"/>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800"/>
              </a:spcBef>
              <a:spcAft>
                <a:spcPts val="0"/>
              </a:spcAft>
              <a:buSzPts val="1280"/>
              <a:buNone/>
              <a:defRPr sz="1600"/>
            </a:lvl1pPr>
            <a:lvl2pPr indent="-228600" lvl="1" marL="914400" algn="l">
              <a:lnSpc>
                <a:spcPct val="90000"/>
              </a:lnSpc>
              <a:spcBef>
                <a:spcPts val="1000"/>
              </a:spcBef>
              <a:spcAft>
                <a:spcPts val="0"/>
              </a:spcAft>
              <a:buSzPts val="1200"/>
              <a:buNone/>
              <a:defRPr sz="1200"/>
            </a:lvl2pPr>
            <a:lvl3pPr indent="-228600" lvl="2" marL="1371600" algn="l">
              <a:lnSpc>
                <a:spcPct val="90000"/>
              </a:lnSpc>
              <a:spcBef>
                <a:spcPts val="800"/>
              </a:spcBef>
              <a:spcAft>
                <a:spcPts val="0"/>
              </a:spcAft>
              <a:buSzPts val="800"/>
              <a:buNone/>
              <a:defRPr sz="1000"/>
            </a:lvl3pPr>
            <a:lvl4pPr indent="-228600" lvl="3" marL="1828800" algn="l">
              <a:lnSpc>
                <a:spcPct val="90000"/>
              </a:lnSpc>
              <a:spcBef>
                <a:spcPts val="800"/>
              </a:spcBef>
              <a:spcAft>
                <a:spcPts val="0"/>
              </a:spcAft>
              <a:buSzPts val="900"/>
              <a:buNone/>
              <a:defRPr sz="900"/>
            </a:lvl4pPr>
            <a:lvl5pPr indent="-228600" lvl="4" marL="2286000" algn="l">
              <a:lnSpc>
                <a:spcPct val="90000"/>
              </a:lnSpc>
              <a:spcBef>
                <a:spcPts val="800"/>
              </a:spcBef>
              <a:spcAft>
                <a:spcPts val="0"/>
              </a:spcAft>
              <a:buSzPts val="720"/>
              <a:buNone/>
              <a:defRPr sz="900"/>
            </a:lvl5pPr>
            <a:lvl6pPr indent="-228600" lvl="5" marL="2743200" algn="l">
              <a:lnSpc>
                <a:spcPct val="90000"/>
              </a:lnSpc>
              <a:spcBef>
                <a:spcPts val="800"/>
              </a:spcBef>
              <a:spcAft>
                <a:spcPts val="0"/>
              </a:spcAft>
              <a:buSzPts val="900"/>
              <a:buNone/>
              <a:defRPr sz="900"/>
            </a:lvl6pPr>
            <a:lvl7pPr indent="-228600" lvl="6" marL="3200400" algn="l">
              <a:lnSpc>
                <a:spcPct val="90000"/>
              </a:lnSpc>
              <a:spcBef>
                <a:spcPts val="800"/>
              </a:spcBef>
              <a:spcAft>
                <a:spcPts val="0"/>
              </a:spcAft>
              <a:buSzPts val="720"/>
              <a:buNone/>
              <a:defRPr sz="900"/>
            </a:lvl7pPr>
            <a:lvl8pPr indent="-228600" lvl="7" marL="3657600" algn="l">
              <a:lnSpc>
                <a:spcPct val="90000"/>
              </a:lnSpc>
              <a:spcBef>
                <a:spcPts val="800"/>
              </a:spcBef>
              <a:spcAft>
                <a:spcPts val="0"/>
              </a:spcAft>
              <a:buSzPts val="900"/>
              <a:buNone/>
              <a:defRPr sz="900"/>
            </a:lvl8pPr>
            <a:lvl9pPr indent="-228600" lvl="8" marL="4114800" algn="l">
              <a:lnSpc>
                <a:spcPct val="90000"/>
              </a:lnSpc>
              <a:spcBef>
                <a:spcPts val="800"/>
              </a:spcBef>
              <a:spcAft>
                <a:spcPts val="0"/>
              </a:spcAft>
              <a:buSzPts val="720"/>
              <a:buNone/>
              <a:defRPr sz="900"/>
            </a:lvl9pPr>
          </a:lstStyle>
          <a:p/>
        </p:txBody>
      </p:sp>
      <p:sp>
        <p:nvSpPr>
          <p:cNvPr id="84" name="Google Shape;84;p9"/>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9"/>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9"/>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7" name="Shape 87"/>
        <p:cNvGrpSpPr/>
        <p:nvPr/>
      </p:nvGrpSpPr>
      <p:grpSpPr>
        <a:xfrm>
          <a:off x="0" y="0"/>
          <a:ext cx="0" cy="0"/>
          <a:chOff x="0" y="0"/>
          <a:chExt cx="0" cy="0"/>
        </a:xfrm>
      </p:grpSpPr>
      <p:sp>
        <p:nvSpPr>
          <p:cNvPr id="88" name="Google Shape;88;p10"/>
          <p:cNvSpPr/>
          <p:nvPr/>
        </p:nvSpPr>
        <p:spPr>
          <a:xfrm>
            <a:off x="1217610" y="1019175"/>
            <a:ext cx="6126480" cy="4572000"/>
          </a:xfrm>
          <a:prstGeom prst="rect">
            <a:avLst/>
          </a:prstGeom>
          <a:noFill/>
          <a:ln cap="flat" cmpd="sng" w="101600">
            <a:solidFill>
              <a:srgbClr val="345D7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 name="Google Shape;89;p10"/>
          <p:cNvSpPr txBox="1"/>
          <p:nvPr>
            <p:ph type="title"/>
          </p:nvPr>
        </p:nvSpPr>
        <p:spPr>
          <a:xfrm>
            <a:off x="7923214" y="1371600"/>
            <a:ext cx="3124200" cy="20574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rgbClr val="345D7E"/>
              </a:buClr>
              <a:buSzPts val="3200"/>
              <a:buFont typeface="Calibri"/>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90" name="Google Shape;90;p10"/>
          <p:cNvSpPr/>
          <p:nvPr>
            <p:ph idx="2" type="pic"/>
          </p:nvPr>
        </p:nvSpPr>
        <p:spPr>
          <a:xfrm>
            <a:off x="1400490" y="1202055"/>
            <a:ext cx="5760720" cy="4206240"/>
          </a:xfrm>
          <a:prstGeom prst="rect">
            <a:avLst/>
          </a:prstGeom>
          <a:solidFill>
            <a:srgbClr val="F2F2F2"/>
          </a:solidFill>
          <a:ln>
            <a:noFill/>
          </a:ln>
        </p:spPr>
        <p:txBody>
          <a:bodyPr anchorCtr="0" anchor="t" bIns="45700" lIns="91425" spcFirstLastPara="1" rIns="91425" wrap="square" tIns="914400"/>
          <a:lstStyle>
            <a:lvl1pPr lvl="0" marR="0" rtl="0" algn="ctr">
              <a:lnSpc>
                <a:spcPct val="90000"/>
              </a:lnSpc>
              <a:spcBef>
                <a:spcPts val="0"/>
              </a:spcBef>
              <a:spcAft>
                <a:spcPts val="0"/>
              </a:spcAft>
              <a:buClr>
                <a:schemeClr val="dk1"/>
              </a:buClr>
              <a:buSzPts val="1920"/>
              <a:buFont typeface="Noto Sans Symbols"/>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800"/>
              </a:spcBef>
              <a:spcAft>
                <a:spcPts val="0"/>
              </a:spcAft>
              <a:buClr>
                <a:schemeClr val="dk1"/>
              </a:buClr>
              <a:buSzPts val="192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800"/>
              </a:spcBef>
              <a:spcAft>
                <a:spcPts val="0"/>
              </a:spcAft>
              <a:buClr>
                <a:schemeClr val="dk1"/>
              </a:buClr>
              <a:buSzPts val="16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800"/>
              </a:spcBef>
              <a:spcAft>
                <a:spcPts val="0"/>
              </a:spcAft>
              <a:buClr>
                <a:schemeClr val="dk1"/>
              </a:buClr>
              <a:buSzPts val="1600"/>
              <a:buFont typeface="Noto Sans Symbols"/>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800"/>
              </a:spcBef>
              <a:spcAft>
                <a:spcPts val="0"/>
              </a:spcAft>
              <a:buClr>
                <a:schemeClr val="dk1"/>
              </a:buClr>
              <a:buSzPts val="1600"/>
              <a:buFont typeface="Noto Sans Symbols"/>
              <a:buNone/>
              <a:defRPr b="0" i="0" sz="2000" u="none" cap="none" strike="noStrike">
                <a:solidFill>
                  <a:schemeClr val="dk1"/>
                </a:solidFill>
                <a:latin typeface="Calibri"/>
                <a:ea typeface="Calibri"/>
                <a:cs typeface="Calibri"/>
                <a:sym typeface="Calibri"/>
              </a:defRPr>
            </a:lvl9pPr>
          </a:lstStyle>
          <a:p/>
        </p:txBody>
      </p:sp>
      <p:sp>
        <p:nvSpPr>
          <p:cNvPr id="91" name="Google Shape;91;p10"/>
          <p:cNvSpPr txBox="1"/>
          <p:nvPr>
            <p:ph idx="1" type="body"/>
          </p:nvPr>
        </p:nvSpPr>
        <p:spPr>
          <a:xfrm>
            <a:off x="7923214" y="3536829"/>
            <a:ext cx="3124200" cy="1797171"/>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800"/>
              </a:spcBef>
              <a:spcAft>
                <a:spcPts val="0"/>
              </a:spcAft>
              <a:buSzPts val="1280"/>
              <a:buNone/>
              <a:defRPr sz="1600"/>
            </a:lvl1pPr>
            <a:lvl2pPr indent="-228600" lvl="1" marL="914400" algn="l">
              <a:lnSpc>
                <a:spcPct val="90000"/>
              </a:lnSpc>
              <a:spcBef>
                <a:spcPts val="1000"/>
              </a:spcBef>
              <a:spcAft>
                <a:spcPts val="0"/>
              </a:spcAft>
              <a:buSzPts val="1200"/>
              <a:buNone/>
              <a:defRPr sz="1200"/>
            </a:lvl2pPr>
            <a:lvl3pPr indent="-228600" lvl="2" marL="1371600" algn="l">
              <a:lnSpc>
                <a:spcPct val="90000"/>
              </a:lnSpc>
              <a:spcBef>
                <a:spcPts val="800"/>
              </a:spcBef>
              <a:spcAft>
                <a:spcPts val="0"/>
              </a:spcAft>
              <a:buSzPts val="800"/>
              <a:buNone/>
              <a:defRPr sz="1000"/>
            </a:lvl3pPr>
            <a:lvl4pPr indent="-228600" lvl="3" marL="1828800" algn="l">
              <a:lnSpc>
                <a:spcPct val="90000"/>
              </a:lnSpc>
              <a:spcBef>
                <a:spcPts val="800"/>
              </a:spcBef>
              <a:spcAft>
                <a:spcPts val="0"/>
              </a:spcAft>
              <a:buSzPts val="900"/>
              <a:buNone/>
              <a:defRPr sz="900"/>
            </a:lvl4pPr>
            <a:lvl5pPr indent="-228600" lvl="4" marL="2286000" algn="l">
              <a:lnSpc>
                <a:spcPct val="90000"/>
              </a:lnSpc>
              <a:spcBef>
                <a:spcPts val="800"/>
              </a:spcBef>
              <a:spcAft>
                <a:spcPts val="0"/>
              </a:spcAft>
              <a:buSzPts val="720"/>
              <a:buNone/>
              <a:defRPr sz="900"/>
            </a:lvl5pPr>
            <a:lvl6pPr indent="-228600" lvl="5" marL="2743200" algn="l">
              <a:lnSpc>
                <a:spcPct val="90000"/>
              </a:lnSpc>
              <a:spcBef>
                <a:spcPts val="800"/>
              </a:spcBef>
              <a:spcAft>
                <a:spcPts val="0"/>
              </a:spcAft>
              <a:buSzPts val="900"/>
              <a:buNone/>
              <a:defRPr sz="900"/>
            </a:lvl6pPr>
            <a:lvl7pPr indent="-228600" lvl="6" marL="3200400" algn="l">
              <a:lnSpc>
                <a:spcPct val="90000"/>
              </a:lnSpc>
              <a:spcBef>
                <a:spcPts val="800"/>
              </a:spcBef>
              <a:spcAft>
                <a:spcPts val="0"/>
              </a:spcAft>
              <a:buSzPts val="720"/>
              <a:buNone/>
              <a:defRPr sz="900"/>
            </a:lvl7pPr>
            <a:lvl8pPr indent="-228600" lvl="7" marL="3657600" algn="l">
              <a:lnSpc>
                <a:spcPct val="90000"/>
              </a:lnSpc>
              <a:spcBef>
                <a:spcPts val="800"/>
              </a:spcBef>
              <a:spcAft>
                <a:spcPts val="0"/>
              </a:spcAft>
              <a:buSzPts val="900"/>
              <a:buNone/>
              <a:defRPr sz="900"/>
            </a:lvl8pPr>
            <a:lvl9pPr indent="-228600" lvl="8" marL="4114800" algn="l">
              <a:lnSpc>
                <a:spcPct val="90000"/>
              </a:lnSpc>
              <a:spcBef>
                <a:spcPts val="800"/>
              </a:spcBef>
              <a:spcAft>
                <a:spcPts val="0"/>
              </a:spcAft>
              <a:buSzPts val="720"/>
              <a:buNone/>
              <a:defRPr sz="900"/>
            </a:lvl9pPr>
          </a:lstStyle>
          <a:p/>
        </p:txBody>
      </p:sp>
      <p:sp>
        <p:nvSpPr>
          <p:cNvPr id="92" name="Google Shape;92;p10"/>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0"/>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0"/>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6309360"/>
            <a:ext cx="12190231" cy="548640"/>
            <a:chOff x="0" y="6309360"/>
            <a:chExt cx="12190231" cy="548640"/>
          </a:xfrm>
        </p:grpSpPr>
        <p:sp>
          <p:nvSpPr>
            <p:cNvPr id="11" name="Google Shape;11;p1"/>
            <p:cNvSpPr/>
            <p:nvPr/>
          </p:nvSpPr>
          <p:spPr>
            <a:xfrm>
              <a:off x="0" y="6400800"/>
              <a:ext cx="12188825" cy="457200"/>
            </a:xfrm>
            <a:prstGeom prst="rect">
              <a:avLst/>
            </a:prstGeom>
            <a:blipFill rotWithShape="1">
              <a:blip r:embed="rId1">
                <a:alphaModFix/>
              </a:blip>
              <a:tile algn="ctr"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1"/>
            <p:cNvSpPr/>
            <p:nvPr/>
          </p:nvSpPr>
          <p:spPr>
            <a:xfrm>
              <a:off x="1279" y="6309360"/>
              <a:ext cx="12188952" cy="9721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 name="Google Shape;13;p1"/>
            <p:cNvSpPr/>
            <p:nvPr/>
          </p:nvSpPr>
          <p:spPr>
            <a:xfrm>
              <a:off x="1279" y="6379143"/>
              <a:ext cx="12188952" cy="274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 name="Google Shape;14;p1"/>
          <p:cNvGrpSpPr/>
          <p:nvPr/>
        </p:nvGrpSpPr>
        <p:grpSpPr>
          <a:xfrm>
            <a:off x="1279" y="0"/>
            <a:ext cx="12188952" cy="320040"/>
            <a:chOff x="1279" y="0"/>
            <a:chExt cx="12188952" cy="320040"/>
          </a:xfrm>
        </p:grpSpPr>
        <p:sp>
          <p:nvSpPr>
            <p:cNvPr id="15" name="Google Shape;15;p1"/>
            <p:cNvSpPr/>
            <p:nvPr/>
          </p:nvSpPr>
          <p:spPr>
            <a:xfrm>
              <a:off x="1279" y="0"/>
              <a:ext cx="12188952" cy="17023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 name="Google Shape;16;p1"/>
            <p:cNvSpPr/>
            <p:nvPr/>
          </p:nvSpPr>
          <p:spPr>
            <a:xfrm>
              <a:off x="1279" y="170234"/>
              <a:ext cx="12188952" cy="14980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1"/>
            <p:cNvSpPr/>
            <p:nvPr/>
          </p:nvSpPr>
          <p:spPr>
            <a:xfrm>
              <a:off x="1279" y="231421"/>
              <a:ext cx="12188952" cy="274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 name="Google Shape;18;p1"/>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rgbClr val="345D7E"/>
              </a:buClr>
              <a:buSzPts val="3200"/>
              <a:buFont typeface="Calibri"/>
              <a:buNone/>
              <a:defRPr b="0" i="0" sz="3200" u="none" cap="none" strike="noStrike">
                <a:solidFill>
                  <a:srgbClr val="345D7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1"/>
          <p:cNvSpPr txBox="1"/>
          <p:nvPr>
            <p:ph idx="1" type="body"/>
          </p:nvPr>
        </p:nvSpPr>
        <p:spPr>
          <a:xfrm>
            <a:off x="1522876" y="1905000"/>
            <a:ext cx="9143538" cy="3697465"/>
          </a:xfrm>
          <a:prstGeom prst="rect">
            <a:avLst/>
          </a:prstGeom>
          <a:noFill/>
          <a:ln>
            <a:noFill/>
          </a:ln>
        </p:spPr>
        <p:txBody>
          <a:bodyPr anchorCtr="0" anchor="t" bIns="45700" lIns="91425" spcFirstLastPara="1" rIns="91425" wrap="square" tIns="45700"/>
          <a:lstStyle>
            <a:lvl1pPr indent="-350520" lvl="0" marL="457200" marR="0" rtl="0" algn="l">
              <a:lnSpc>
                <a:spcPct val="90000"/>
              </a:lnSpc>
              <a:spcBef>
                <a:spcPts val="1800"/>
              </a:spcBef>
              <a:spcAft>
                <a:spcPts val="0"/>
              </a:spcAft>
              <a:buClr>
                <a:schemeClr val="dk1"/>
              </a:buClr>
              <a:buSzPts val="1920"/>
              <a:buFont typeface="Noto Sans Symbols"/>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20039" lvl="2" marL="1371600" marR="0" rtl="0" algn="l">
              <a:lnSpc>
                <a:spcPct val="90000"/>
              </a:lnSpc>
              <a:spcBef>
                <a:spcPts val="800"/>
              </a:spcBef>
              <a:spcAft>
                <a:spcPts val="0"/>
              </a:spcAft>
              <a:buClr>
                <a:schemeClr val="dk1"/>
              </a:buClr>
              <a:buSzPts val="1440"/>
              <a:buFont typeface="Noto Sans Symbols"/>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09879" lvl="4" marL="22860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09879" lvl="6" marL="32004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8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09879" lvl="8" marL="4114800" marR="0" rtl="0" algn="l">
              <a:lnSpc>
                <a:spcPct val="90000"/>
              </a:lnSpc>
              <a:spcBef>
                <a:spcPts val="800"/>
              </a:spcBef>
              <a:spcAft>
                <a:spcPts val="0"/>
              </a:spcAft>
              <a:buClr>
                <a:schemeClr val="dk1"/>
              </a:buClr>
              <a:buSzPts val="128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20" name="Google Shape;20;p1"/>
          <p:cNvSpPr txBox="1"/>
          <p:nvPr>
            <p:ph idx="11" type="ftr"/>
          </p:nvPr>
        </p:nvSpPr>
        <p:spPr>
          <a:xfrm>
            <a:off x="1507498" y="6516865"/>
            <a:ext cx="6062145" cy="2286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1"/>
          <p:cNvSpPr txBox="1"/>
          <p:nvPr>
            <p:ph idx="10" type="dt"/>
          </p:nvPr>
        </p:nvSpPr>
        <p:spPr>
          <a:xfrm>
            <a:off x="7994363" y="6516865"/>
            <a:ext cx="1327622" cy="22860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1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1"/>
          <p:cNvSpPr txBox="1"/>
          <p:nvPr>
            <p:ph idx="12" type="sldNum"/>
          </p:nvPr>
        </p:nvSpPr>
        <p:spPr>
          <a:xfrm>
            <a:off x="9730094" y="6516865"/>
            <a:ext cx="936319"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chemeClr val="lt1"/>
                </a:solidFill>
                <a:latin typeface="Calibri"/>
                <a:ea typeface="Calibri"/>
                <a:cs typeface="Calibri"/>
                <a:sym typeface="Calibri"/>
              </a:defRPr>
            </a:lvl1pPr>
            <a:lvl2pPr indent="0" lvl="1" marL="0" marR="0" rtl="0" algn="r">
              <a:spcBef>
                <a:spcPts val="0"/>
              </a:spcBef>
              <a:buNone/>
              <a:defRPr b="0" i="0" sz="1100" u="none" cap="none" strike="noStrike">
                <a:solidFill>
                  <a:schemeClr val="lt1"/>
                </a:solidFill>
                <a:latin typeface="Calibri"/>
                <a:ea typeface="Calibri"/>
                <a:cs typeface="Calibri"/>
                <a:sym typeface="Calibri"/>
              </a:defRPr>
            </a:lvl2pPr>
            <a:lvl3pPr indent="0" lvl="2" marL="0" marR="0" rtl="0" algn="r">
              <a:spcBef>
                <a:spcPts val="0"/>
              </a:spcBef>
              <a:buNone/>
              <a:defRPr b="0" i="0" sz="1100" u="none" cap="none" strike="noStrike">
                <a:solidFill>
                  <a:schemeClr val="lt1"/>
                </a:solidFill>
                <a:latin typeface="Calibri"/>
                <a:ea typeface="Calibri"/>
                <a:cs typeface="Calibri"/>
                <a:sym typeface="Calibri"/>
              </a:defRPr>
            </a:lvl3pPr>
            <a:lvl4pPr indent="0" lvl="3" marL="0" marR="0" rtl="0" algn="r">
              <a:spcBef>
                <a:spcPts val="0"/>
              </a:spcBef>
              <a:buNone/>
              <a:defRPr b="0" i="0" sz="1100" u="none" cap="none" strike="noStrike">
                <a:solidFill>
                  <a:schemeClr val="lt1"/>
                </a:solidFill>
                <a:latin typeface="Calibri"/>
                <a:ea typeface="Calibri"/>
                <a:cs typeface="Calibri"/>
                <a:sym typeface="Calibri"/>
              </a:defRPr>
            </a:lvl4pPr>
            <a:lvl5pPr indent="0" lvl="4" marL="0" marR="0" rtl="0" algn="r">
              <a:spcBef>
                <a:spcPts val="0"/>
              </a:spcBef>
              <a:buNone/>
              <a:defRPr b="0" i="0" sz="1100" u="none" cap="none" strike="noStrike">
                <a:solidFill>
                  <a:schemeClr val="lt1"/>
                </a:solidFill>
                <a:latin typeface="Calibri"/>
                <a:ea typeface="Calibri"/>
                <a:cs typeface="Calibri"/>
                <a:sym typeface="Calibri"/>
              </a:defRPr>
            </a:lvl5pPr>
            <a:lvl6pPr indent="0" lvl="5" marL="0" marR="0" rtl="0" algn="r">
              <a:spcBef>
                <a:spcPts val="0"/>
              </a:spcBef>
              <a:buNone/>
              <a:defRPr b="0" i="0" sz="1100" u="none" cap="none" strike="noStrike">
                <a:solidFill>
                  <a:schemeClr val="lt1"/>
                </a:solidFill>
                <a:latin typeface="Calibri"/>
                <a:ea typeface="Calibri"/>
                <a:cs typeface="Calibri"/>
                <a:sym typeface="Calibri"/>
              </a:defRPr>
            </a:lvl6pPr>
            <a:lvl7pPr indent="0" lvl="6" marL="0" marR="0" rtl="0" algn="r">
              <a:spcBef>
                <a:spcPts val="0"/>
              </a:spcBef>
              <a:buNone/>
              <a:defRPr b="0" i="0" sz="1100" u="none" cap="none" strike="noStrike">
                <a:solidFill>
                  <a:schemeClr val="lt1"/>
                </a:solidFill>
                <a:latin typeface="Calibri"/>
                <a:ea typeface="Calibri"/>
                <a:cs typeface="Calibri"/>
                <a:sym typeface="Calibri"/>
              </a:defRPr>
            </a:lvl7pPr>
            <a:lvl8pPr indent="0" lvl="7" marL="0" marR="0" rtl="0" algn="r">
              <a:spcBef>
                <a:spcPts val="0"/>
              </a:spcBef>
              <a:buNone/>
              <a:defRPr b="0" i="0" sz="1100" u="none" cap="none" strike="noStrike">
                <a:solidFill>
                  <a:schemeClr val="lt1"/>
                </a:solidFill>
                <a:latin typeface="Calibri"/>
                <a:ea typeface="Calibri"/>
                <a:cs typeface="Calibri"/>
                <a:sym typeface="Calibri"/>
              </a:defRPr>
            </a:lvl8pPr>
            <a:lvl9pPr indent="0" lvl="8" marL="0" marR="0" rtl="0" algn="r">
              <a:spcBef>
                <a:spcPts val="0"/>
              </a:spcBef>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0"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data.lacity.org/A-Safe-City/Crime-Data-from-2010-to-Present/y8tr-7khq" TargetMode="External"/><Relationship Id="rId4" Type="http://schemas.openxmlformats.org/officeDocument/2006/relationships/hyperlink" Target="https://data.lacity.org/A-Safe-City/Crime-Data-from-2010-to-Present/y8tr-7khq" TargetMode="External"/><Relationship Id="rId9" Type="http://schemas.openxmlformats.org/officeDocument/2006/relationships/image" Target="../media/image28.png"/><Relationship Id="rId5" Type="http://schemas.openxmlformats.org/officeDocument/2006/relationships/hyperlink" Target="https://www.census.gov/geo/reference/centersofpop.html" TargetMode="External"/><Relationship Id="rId6" Type="http://schemas.openxmlformats.org/officeDocument/2006/relationships/hyperlink" Target="https://www.census.gov/geo/reference/centersofpop.html" TargetMode="External"/><Relationship Id="rId7" Type="http://schemas.openxmlformats.org/officeDocument/2006/relationships/hyperlink" Target="https://openweathermap.org/api" TargetMode="External"/><Relationship Id="rId8"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14"/>
          <p:cNvPicPr preferRelativeResize="0"/>
          <p:nvPr>
            <p:ph idx="1" type="body"/>
          </p:nvPr>
        </p:nvPicPr>
        <p:blipFill rotWithShape="1">
          <a:blip r:embed="rId3">
            <a:alphaModFix/>
          </a:blip>
          <a:srcRect b="0" l="0" r="0" t="0"/>
          <a:stretch/>
        </p:blipFill>
        <p:spPr>
          <a:xfrm>
            <a:off x="74612" y="304799"/>
            <a:ext cx="12114213" cy="5994959"/>
          </a:xfrm>
          <a:prstGeom prst="rect">
            <a:avLst/>
          </a:prstGeom>
          <a:noFill/>
          <a:ln>
            <a:noFill/>
          </a:ln>
        </p:spPr>
      </p:pic>
      <p:sp>
        <p:nvSpPr>
          <p:cNvPr id="118" name="Google Shape;118;p14"/>
          <p:cNvSpPr txBox="1"/>
          <p:nvPr>
            <p:ph type="title"/>
          </p:nvPr>
        </p:nvSpPr>
        <p:spPr>
          <a:xfrm>
            <a:off x="6856412" y="685800"/>
            <a:ext cx="4953000" cy="1371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1" i="1" lang="en-US" sz="4400">
                <a:solidFill>
                  <a:schemeClr val="dk1"/>
                </a:solidFill>
              </a:rPr>
              <a:t>Machine Learning</a:t>
            </a:r>
            <a:br>
              <a:rPr b="1" i="1" lang="en-US" sz="4400">
                <a:solidFill>
                  <a:schemeClr val="dk1"/>
                </a:solidFill>
              </a:rPr>
            </a:br>
            <a:r>
              <a:rPr b="1" i="1" lang="en-US" sz="4400">
                <a:solidFill>
                  <a:schemeClr val="dk1"/>
                </a:solidFill>
              </a:rPr>
              <a:t>Crime Prediction </a:t>
            </a:r>
            <a:endParaRPr/>
          </a:p>
        </p:txBody>
      </p:sp>
      <p:sp>
        <p:nvSpPr>
          <p:cNvPr id="119" name="Google Shape;119;p14"/>
          <p:cNvSpPr txBox="1"/>
          <p:nvPr/>
        </p:nvSpPr>
        <p:spPr>
          <a:xfrm>
            <a:off x="8151812" y="4724400"/>
            <a:ext cx="3352800" cy="923330"/>
          </a:xfrm>
          <a:prstGeom prst="rect">
            <a:avLst/>
          </a:prstGeom>
          <a:noFill/>
          <a:ln cap="flat" cmpd="sng" w="9525">
            <a:solidFill>
              <a:srgbClr val="E9F0F5"/>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l">
              <a:spcBef>
                <a:spcPts val="0"/>
              </a:spcBef>
              <a:spcAft>
                <a:spcPts val="0"/>
              </a:spcAft>
              <a:buNone/>
            </a:pPr>
            <a:r>
              <a:rPr b="0" i="1" lang="en-US" sz="1800" u="none" cap="none" strike="noStrike">
                <a:solidFill>
                  <a:schemeClr val="dk1"/>
                </a:solidFill>
                <a:latin typeface="Arial"/>
                <a:ea typeface="Arial"/>
                <a:cs typeface="Arial"/>
                <a:sym typeface="Arial"/>
              </a:rPr>
              <a:t>Stefanie Huckleberry</a:t>
            </a:r>
            <a:endParaRPr/>
          </a:p>
          <a:p>
            <a:pPr indent="0" lvl="0" marL="0" marR="0" rtl="0" algn="l">
              <a:spcBef>
                <a:spcPts val="0"/>
              </a:spcBef>
              <a:spcAft>
                <a:spcPts val="0"/>
              </a:spcAft>
              <a:buNone/>
            </a:pPr>
            <a:r>
              <a:rPr i="1" lang="en-US" sz="1800">
                <a:solidFill>
                  <a:schemeClr val="dk1"/>
                </a:solidFill>
                <a:latin typeface="Arial"/>
                <a:ea typeface="Arial"/>
                <a:cs typeface="Arial"/>
                <a:sym typeface="Arial"/>
              </a:rPr>
              <a:t>Sherry Jystad</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i="1" lang="en-US" sz="1800">
                <a:solidFill>
                  <a:schemeClr val="dk1"/>
                </a:solidFill>
                <a:latin typeface="Arial"/>
                <a:ea typeface="Arial"/>
                <a:cs typeface="Arial"/>
                <a:sym typeface="Arial"/>
              </a:rPr>
              <a:t>Xinyue Shi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1522876" y="609600"/>
            <a:ext cx="9143400" cy="1066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23"/>
          <p:cNvSpPr txBox="1"/>
          <p:nvPr>
            <p:ph idx="1" type="body"/>
          </p:nvPr>
        </p:nvSpPr>
        <p:spPr>
          <a:xfrm>
            <a:off x="1522876" y="1905000"/>
            <a:ext cx="9143400" cy="3697500"/>
          </a:xfrm>
          <a:prstGeom prst="rect">
            <a:avLst/>
          </a:prstGeom>
        </p:spPr>
        <p:txBody>
          <a:bodyPr anchorCtr="0" anchor="t" bIns="45700" lIns="91425" spcFirstLastPara="1" rIns="91425" wrap="square" tIns="45700">
            <a:noAutofit/>
          </a:bodyPr>
          <a:lstStyle/>
          <a:p>
            <a:pPr indent="0" lvl="0" marL="0" rtl="0" algn="l">
              <a:spcBef>
                <a:spcPts val="1800"/>
              </a:spcBef>
              <a:spcAft>
                <a:spcPts val="0"/>
              </a:spcAft>
              <a:buNone/>
            </a:pPr>
            <a:r>
              <a:t/>
            </a:r>
            <a:endParaRPr/>
          </a:p>
        </p:txBody>
      </p:sp>
      <p:pic>
        <p:nvPicPr>
          <p:cNvPr id="191" name="Google Shape;191;p23"/>
          <p:cNvPicPr preferRelativeResize="0"/>
          <p:nvPr/>
        </p:nvPicPr>
        <p:blipFill rotWithShape="1">
          <a:blip r:embed="rId3">
            <a:alphaModFix/>
          </a:blip>
          <a:srcRect b="35032" l="30642" r="0" t="19844"/>
          <a:stretch/>
        </p:blipFill>
        <p:spPr>
          <a:xfrm>
            <a:off x="719475" y="609600"/>
            <a:ext cx="10025924" cy="4702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1443350" y="609600"/>
            <a:ext cx="3739500" cy="1149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Quattrocento Sans"/>
              <a:buNone/>
            </a:pPr>
            <a:r>
              <a:rPr lang="en-US" sz="3000"/>
              <a:t>Linear Regression and Auto Theft</a:t>
            </a:r>
            <a:endParaRPr sz="3000"/>
          </a:p>
        </p:txBody>
      </p:sp>
      <p:pic>
        <p:nvPicPr>
          <p:cNvPr id="198" name="Google Shape;198;p24"/>
          <p:cNvPicPr preferRelativeResize="0"/>
          <p:nvPr>
            <p:ph idx="1" type="body"/>
          </p:nvPr>
        </p:nvPicPr>
        <p:blipFill rotWithShape="1">
          <a:blip r:embed="rId3">
            <a:alphaModFix/>
          </a:blip>
          <a:srcRect b="0" l="0" r="0" t="0"/>
          <a:stretch/>
        </p:blipFill>
        <p:spPr>
          <a:xfrm>
            <a:off x="6323012" y="381000"/>
            <a:ext cx="5077284" cy="2971800"/>
          </a:xfrm>
          <a:prstGeom prst="rect">
            <a:avLst/>
          </a:prstGeom>
          <a:noFill/>
          <a:ln>
            <a:noFill/>
          </a:ln>
        </p:spPr>
      </p:pic>
      <p:sp>
        <p:nvSpPr>
          <p:cNvPr id="199" name="Google Shape;199;p24"/>
          <p:cNvSpPr txBox="1"/>
          <p:nvPr/>
        </p:nvSpPr>
        <p:spPr>
          <a:xfrm>
            <a:off x="1141400" y="1990200"/>
            <a:ext cx="4343400" cy="1362600"/>
          </a:xfrm>
          <a:prstGeom prst="rect">
            <a:avLst/>
          </a:prstGeom>
          <a:noFill/>
          <a:ln cap="flat" cmpd="sng" w="9525">
            <a:solidFill>
              <a:srgbClr val="E9F0F5"/>
            </a:solidFill>
            <a:prstDash val="solid"/>
            <a:round/>
            <a:headEnd len="sm" w="sm" type="none"/>
            <a:tailEnd len="sm" w="sm" type="none"/>
          </a:ln>
        </p:spPr>
        <p:txBody>
          <a:bodyPr anchorCtr="1" anchor="ctr" bIns="45700" lIns="91425" spcFirstLastPara="1" rIns="91425" wrap="square" tIns="45700">
            <a:noAutofit/>
          </a:bodyPr>
          <a:lstStyle/>
          <a:p>
            <a:pPr indent="0" lvl="0" marL="0" rtl="0" algn="l">
              <a:spcBef>
                <a:spcPts val="0"/>
              </a:spcBef>
              <a:spcAft>
                <a:spcPts val="0"/>
              </a:spcAft>
              <a:buNone/>
            </a:pPr>
            <a:r>
              <a:rPr lang="en-US" sz="1800">
                <a:latin typeface="Calibri"/>
                <a:ea typeface="Calibri"/>
                <a:cs typeface="Calibri"/>
                <a:sym typeface="Calibri"/>
              </a:rPr>
              <a:t>We used Linear Regression to determine whether the month of the year can predict Auto Theft.</a:t>
            </a:r>
            <a:endParaRPr sz="18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0" name="Google Shape;200;p24"/>
          <p:cNvPicPr preferRelativeResize="0"/>
          <p:nvPr/>
        </p:nvPicPr>
        <p:blipFill rotWithShape="1">
          <a:blip r:embed="rId4">
            <a:alphaModFix/>
          </a:blip>
          <a:srcRect b="0" l="0" r="0" t="0"/>
          <a:stretch/>
        </p:blipFill>
        <p:spPr>
          <a:xfrm>
            <a:off x="6345743" y="3377119"/>
            <a:ext cx="4953000" cy="2899056"/>
          </a:xfrm>
          <a:prstGeom prst="rect">
            <a:avLst/>
          </a:prstGeom>
          <a:noFill/>
          <a:ln>
            <a:noFill/>
          </a:ln>
        </p:spPr>
      </p:pic>
      <p:pic>
        <p:nvPicPr>
          <p:cNvPr id="201" name="Google Shape;201;p24"/>
          <p:cNvPicPr preferRelativeResize="0"/>
          <p:nvPr/>
        </p:nvPicPr>
        <p:blipFill>
          <a:blip r:embed="rId5">
            <a:alphaModFix/>
          </a:blip>
          <a:stretch>
            <a:fillRect/>
          </a:stretch>
        </p:blipFill>
        <p:spPr>
          <a:xfrm>
            <a:off x="1141400" y="3377125"/>
            <a:ext cx="4103457" cy="2308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1141401" y="808125"/>
            <a:ext cx="3961800" cy="106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Quattrocento Sans"/>
              <a:buNone/>
            </a:pPr>
            <a:r>
              <a:rPr lang="en-US" sz="3000"/>
              <a:t>Linear Regression and Robbery</a:t>
            </a:r>
            <a:endParaRPr/>
          </a:p>
        </p:txBody>
      </p:sp>
      <p:sp>
        <p:nvSpPr>
          <p:cNvPr id="208" name="Google Shape;208;p25"/>
          <p:cNvSpPr txBox="1"/>
          <p:nvPr/>
        </p:nvSpPr>
        <p:spPr>
          <a:xfrm>
            <a:off x="1141400" y="2089200"/>
            <a:ext cx="4343400" cy="1671300"/>
          </a:xfrm>
          <a:prstGeom prst="rect">
            <a:avLst/>
          </a:prstGeom>
          <a:noFill/>
          <a:ln cap="flat" cmpd="sng" w="9525">
            <a:solidFill>
              <a:srgbClr val="E9F0F5"/>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a:t>
            </a:r>
            <a:r>
              <a:rPr lang="en-US" sz="1800">
                <a:solidFill>
                  <a:schemeClr val="dk1"/>
                </a:solidFill>
                <a:latin typeface="Calibri"/>
                <a:ea typeface="Calibri"/>
                <a:cs typeface="Calibri"/>
                <a:sym typeface="Calibri"/>
              </a:rPr>
              <a:t> also used Linear Regression to determine whether the month and day of the week can predict Robbery.</a:t>
            </a:r>
            <a:endParaRPr sz="1800"/>
          </a:p>
          <a:p>
            <a:pPr indent="0" lvl="0" marL="0" marR="0" rtl="0" algn="l">
              <a:spcBef>
                <a:spcPts val="0"/>
              </a:spcBef>
              <a:spcAft>
                <a:spcPts val="0"/>
              </a:spcAft>
              <a:buNone/>
            </a:pPr>
            <a:r>
              <a:t/>
            </a:r>
            <a:endParaRPr/>
          </a:p>
        </p:txBody>
      </p:sp>
      <p:pic>
        <p:nvPicPr>
          <p:cNvPr id="209" name="Google Shape;209;p25"/>
          <p:cNvPicPr preferRelativeResize="0"/>
          <p:nvPr>
            <p:ph idx="1" type="body"/>
          </p:nvPr>
        </p:nvPicPr>
        <p:blipFill rotWithShape="1">
          <a:blip r:embed="rId3">
            <a:alphaModFix/>
          </a:blip>
          <a:srcRect b="0" l="0" r="0" t="0"/>
          <a:stretch/>
        </p:blipFill>
        <p:spPr>
          <a:xfrm>
            <a:off x="6094645" y="381000"/>
            <a:ext cx="5486167" cy="3032722"/>
          </a:xfrm>
          <a:prstGeom prst="rect">
            <a:avLst/>
          </a:prstGeom>
          <a:noFill/>
          <a:ln>
            <a:noFill/>
          </a:ln>
        </p:spPr>
      </p:pic>
      <p:pic>
        <p:nvPicPr>
          <p:cNvPr id="210" name="Google Shape;210;p25"/>
          <p:cNvPicPr preferRelativeResize="0"/>
          <p:nvPr/>
        </p:nvPicPr>
        <p:blipFill rotWithShape="1">
          <a:blip r:embed="rId4">
            <a:alphaModFix/>
          </a:blip>
          <a:srcRect b="0" l="0" r="0" t="0"/>
          <a:stretch/>
        </p:blipFill>
        <p:spPr>
          <a:xfrm>
            <a:off x="6018212" y="3352800"/>
            <a:ext cx="5486400" cy="2943520"/>
          </a:xfrm>
          <a:prstGeom prst="rect">
            <a:avLst/>
          </a:prstGeom>
          <a:noFill/>
          <a:ln>
            <a:noFill/>
          </a:ln>
        </p:spPr>
      </p:pic>
      <p:pic>
        <p:nvPicPr>
          <p:cNvPr id="211" name="Google Shape;211;p25"/>
          <p:cNvPicPr preferRelativeResize="0"/>
          <p:nvPr/>
        </p:nvPicPr>
        <p:blipFill>
          <a:blip r:embed="rId5">
            <a:alphaModFix/>
          </a:blip>
          <a:stretch>
            <a:fillRect/>
          </a:stretch>
        </p:blipFill>
        <p:spPr>
          <a:xfrm>
            <a:off x="1825249" y="3644213"/>
            <a:ext cx="2360675" cy="2360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170801" y="471825"/>
            <a:ext cx="9143400" cy="106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Quattrocento Sans"/>
              <a:buNone/>
            </a:pPr>
            <a:r>
              <a:rPr lang="en-US" sz="3000"/>
              <a:t>Logistic</a:t>
            </a:r>
            <a:r>
              <a:rPr lang="en-US" sz="3000"/>
              <a:t> Regression</a:t>
            </a:r>
            <a:endParaRPr>
              <a:solidFill>
                <a:schemeClr val="dk1"/>
              </a:solidFill>
              <a:latin typeface="Quattrocento Sans"/>
              <a:ea typeface="Quattrocento Sans"/>
              <a:cs typeface="Quattrocento Sans"/>
              <a:sym typeface="Quattrocento Sans"/>
            </a:endParaRPr>
          </a:p>
        </p:txBody>
      </p:sp>
      <p:sp>
        <p:nvSpPr>
          <p:cNvPr id="218" name="Google Shape;218;p26"/>
          <p:cNvSpPr txBox="1"/>
          <p:nvPr>
            <p:ph idx="1" type="body"/>
          </p:nvPr>
        </p:nvSpPr>
        <p:spPr>
          <a:xfrm>
            <a:off x="1522876" y="1804038"/>
            <a:ext cx="9143538" cy="4267200"/>
          </a:xfrm>
          <a:prstGeom prst="rect">
            <a:avLst/>
          </a:prstGeom>
          <a:noFill/>
          <a:ln>
            <a:noFill/>
          </a:ln>
        </p:spPr>
        <p:txBody>
          <a:bodyPr anchorCtr="0" anchor="t" bIns="45700" lIns="91425" spcFirstLastPara="1" rIns="91425" wrap="square" tIns="45700">
            <a:noAutofit/>
          </a:bodyPr>
          <a:lstStyle/>
          <a:p>
            <a:pPr indent="-274320" lvl="0" marL="274320" rtl="0" algn="l">
              <a:lnSpc>
                <a:spcPct val="90000"/>
              </a:lnSpc>
              <a:spcBef>
                <a:spcPts val="0"/>
              </a:spcBef>
              <a:spcAft>
                <a:spcPts val="0"/>
              </a:spcAft>
              <a:buSzPts val="1920"/>
              <a:buChar char="▪"/>
            </a:pPr>
            <a:r>
              <a:rPr lang="en-US"/>
              <a:t>This logistic regression concentrates on Crime Code 510—Vehicle Stolen. I used Premise code (dwelling) as a predictor.  </a:t>
            </a:r>
            <a:endParaRPr/>
          </a:p>
          <a:p>
            <a:pPr indent="-274320" lvl="0" marL="274320" rtl="0" algn="l">
              <a:lnSpc>
                <a:spcPct val="90000"/>
              </a:lnSpc>
              <a:spcBef>
                <a:spcPts val="1800"/>
              </a:spcBef>
              <a:spcAft>
                <a:spcPts val="0"/>
              </a:spcAft>
              <a:buSzPts val="1920"/>
              <a:buChar char="▪"/>
            </a:pPr>
            <a:r>
              <a:rPr lang="en-US"/>
              <a:t>Prediction result:  Premise code 101: Street, 108: Parking Lot</a:t>
            </a:r>
            <a:endParaRPr/>
          </a:p>
          <a:p>
            <a:pPr indent="-152400" lvl="0" marL="274320" rtl="0" algn="l">
              <a:lnSpc>
                <a:spcPct val="90000"/>
              </a:lnSpc>
              <a:spcBef>
                <a:spcPts val="1800"/>
              </a:spcBef>
              <a:spcAft>
                <a:spcPts val="0"/>
              </a:spcAft>
              <a:buSzPts val="1920"/>
              <a:buNone/>
            </a:pPr>
            <a:r>
              <a:t/>
            </a:r>
            <a:endParaRPr/>
          </a:p>
        </p:txBody>
      </p:sp>
      <p:pic>
        <p:nvPicPr>
          <p:cNvPr id="219" name="Google Shape;219;p26"/>
          <p:cNvPicPr preferRelativeResize="0"/>
          <p:nvPr/>
        </p:nvPicPr>
        <p:blipFill rotWithShape="1">
          <a:blip r:embed="rId3">
            <a:alphaModFix/>
          </a:blip>
          <a:srcRect b="0" l="0" r="0" t="0"/>
          <a:stretch/>
        </p:blipFill>
        <p:spPr>
          <a:xfrm>
            <a:off x="1827212" y="3352800"/>
            <a:ext cx="6780212" cy="26908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912804" y="609600"/>
            <a:ext cx="6516000" cy="106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Quattrocento Sans"/>
              <a:buNone/>
            </a:pPr>
            <a:r>
              <a:rPr lang="en-US" sz="3000"/>
              <a:t>Random Forest &amp; Grid Search</a:t>
            </a:r>
            <a:endParaRPr/>
          </a:p>
        </p:txBody>
      </p:sp>
      <p:sp>
        <p:nvSpPr>
          <p:cNvPr id="226" name="Google Shape;226;p27"/>
          <p:cNvSpPr txBox="1"/>
          <p:nvPr>
            <p:ph idx="1" type="body"/>
          </p:nvPr>
        </p:nvSpPr>
        <p:spPr>
          <a:xfrm>
            <a:off x="608012" y="1904999"/>
            <a:ext cx="5349965" cy="4088922"/>
          </a:xfrm>
          <a:prstGeom prst="rect">
            <a:avLst/>
          </a:prstGeom>
          <a:noFill/>
          <a:ln>
            <a:noFill/>
          </a:ln>
        </p:spPr>
        <p:txBody>
          <a:bodyPr anchorCtr="0" anchor="t" bIns="45700" lIns="91425" spcFirstLastPara="1" rIns="91425" wrap="square" tIns="45700">
            <a:noAutofit/>
          </a:bodyPr>
          <a:lstStyle/>
          <a:p>
            <a:pPr indent="-274320" lvl="0" marL="274320" rtl="0" algn="l">
              <a:lnSpc>
                <a:spcPct val="90000"/>
              </a:lnSpc>
              <a:spcBef>
                <a:spcPts val="0"/>
              </a:spcBef>
              <a:spcAft>
                <a:spcPts val="0"/>
              </a:spcAft>
              <a:buSzPts val="1920"/>
              <a:buChar char="▪"/>
            </a:pPr>
            <a:r>
              <a:rPr lang="en-US"/>
              <a:t>This Random Forest helps to classify which feature has more influence on Crime Code 510—Vehicle Stolen. </a:t>
            </a:r>
            <a:endParaRPr/>
          </a:p>
          <a:p>
            <a:pPr indent="-274320" lvl="0" marL="274320" rtl="0" algn="l">
              <a:lnSpc>
                <a:spcPct val="90000"/>
              </a:lnSpc>
              <a:spcBef>
                <a:spcPts val="1800"/>
              </a:spcBef>
              <a:spcAft>
                <a:spcPts val="0"/>
              </a:spcAft>
              <a:buSzPts val="1920"/>
              <a:buChar char="▪"/>
            </a:pPr>
            <a:r>
              <a:rPr lang="en-US"/>
              <a:t>Feature importance result:</a:t>
            </a:r>
            <a:endParaRPr/>
          </a:p>
          <a:p>
            <a:pPr indent="-152400" lvl="0" marL="274320" rtl="0" algn="l">
              <a:lnSpc>
                <a:spcPct val="90000"/>
              </a:lnSpc>
              <a:spcBef>
                <a:spcPts val="1800"/>
              </a:spcBef>
              <a:spcAft>
                <a:spcPts val="0"/>
              </a:spcAft>
              <a:buSzPts val="1920"/>
              <a:buNone/>
            </a:pPr>
            <a:r>
              <a:t/>
            </a:r>
            <a:endParaRPr/>
          </a:p>
          <a:p>
            <a:pPr indent="-152400" lvl="0" marL="274320" rtl="0" algn="l">
              <a:lnSpc>
                <a:spcPct val="90000"/>
              </a:lnSpc>
              <a:spcBef>
                <a:spcPts val="1800"/>
              </a:spcBef>
              <a:spcAft>
                <a:spcPts val="0"/>
              </a:spcAft>
              <a:buSzPts val="1920"/>
              <a:buNone/>
            </a:pPr>
            <a:r>
              <a:t/>
            </a:r>
            <a:endParaRPr/>
          </a:p>
        </p:txBody>
      </p:sp>
      <p:pic>
        <p:nvPicPr>
          <p:cNvPr id="227" name="Google Shape;227;p27"/>
          <p:cNvPicPr preferRelativeResize="0"/>
          <p:nvPr>
            <p:ph idx="2" type="body"/>
          </p:nvPr>
        </p:nvPicPr>
        <p:blipFill rotWithShape="1">
          <a:blip r:embed="rId3">
            <a:alphaModFix/>
          </a:blip>
          <a:srcRect b="0" l="0" r="0" t="0"/>
          <a:stretch/>
        </p:blipFill>
        <p:spPr>
          <a:xfrm>
            <a:off x="7466012" y="728786"/>
            <a:ext cx="4495800" cy="5265135"/>
          </a:xfrm>
          <a:prstGeom prst="rect">
            <a:avLst/>
          </a:prstGeom>
          <a:noFill/>
          <a:ln>
            <a:noFill/>
          </a:ln>
        </p:spPr>
      </p:pic>
      <p:pic>
        <p:nvPicPr>
          <p:cNvPr id="228" name="Google Shape;228;p27"/>
          <p:cNvPicPr preferRelativeResize="0"/>
          <p:nvPr/>
        </p:nvPicPr>
        <p:blipFill rotWithShape="1">
          <a:blip r:embed="rId4">
            <a:alphaModFix/>
          </a:blip>
          <a:srcRect b="0" l="0" r="0" t="0"/>
          <a:stretch/>
        </p:blipFill>
        <p:spPr>
          <a:xfrm>
            <a:off x="836598" y="3644725"/>
            <a:ext cx="5921973" cy="2222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Quattrocento Sans"/>
              <a:buNone/>
            </a:pPr>
            <a:r>
              <a:rPr i="1" lang="en-US" sz="3000"/>
              <a:t>k</a:t>
            </a:r>
            <a:r>
              <a:rPr lang="en-US" sz="3000"/>
              <a:t>-nearest neighbors (</a:t>
            </a:r>
            <a:r>
              <a:rPr i="1" lang="en-US" sz="3000"/>
              <a:t>k</a:t>
            </a:r>
            <a:r>
              <a:rPr lang="en-US" sz="3000"/>
              <a:t>-NN)</a:t>
            </a:r>
            <a:endParaRPr/>
          </a:p>
        </p:txBody>
      </p:sp>
      <p:sp>
        <p:nvSpPr>
          <p:cNvPr id="235" name="Google Shape;235;p28"/>
          <p:cNvSpPr txBox="1"/>
          <p:nvPr>
            <p:ph idx="1" type="body"/>
          </p:nvPr>
        </p:nvSpPr>
        <p:spPr>
          <a:xfrm>
            <a:off x="1242400" y="1957451"/>
            <a:ext cx="4435500" cy="3523800"/>
          </a:xfrm>
          <a:prstGeom prst="rect">
            <a:avLst/>
          </a:prstGeom>
          <a:noFill/>
          <a:ln>
            <a:noFill/>
          </a:ln>
        </p:spPr>
        <p:txBody>
          <a:bodyPr anchorCtr="0" anchor="t" bIns="45700" lIns="91425" spcFirstLastPara="1" rIns="91425" wrap="square" tIns="45700">
            <a:noAutofit/>
          </a:bodyPr>
          <a:lstStyle/>
          <a:p>
            <a:pPr indent="-274320" lvl="0" marL="274320" rtl="0" algn="l">
              <a:lnSpc>
                <a:spcPct val="90000"/>
              </a:lnSpc>
              <a:spcBef>
                <a:spcPts val="0"/>
              </a:spcBef>
              <a:spcAft>
                <a:spcPts val="0"/>
              </a:spcAft>
              <a:buSzPts val="1920"/>
              <a:buChar char="▪"/>
            </a:pPr>
            <a:r>
              <a:rPr lang="en-US"/>
              <a:t>We used </a:t>
            </a:r>
            <a:r>
              <a:rPr i="1" lang="en-US"/>
              <a:t>k</a:t>
            </a:r>
            <a:r>
              <a:rPr lang="en-US"/>
              <a:t>-NN to support the prediction. From the graph, when K = 13, it gets stable.</a:t>
            </a:r>
            <a:endParaRPr/>
          </a:p>
          <a:p>
            <a:pPr indent="-274320" lvl="0" marL="274320" rtl="0" algn="l">
              <a:lnSpc>
                <a:spcPct val="90000"/>
              </a:lnSpc>
              <a:spcBef>
                <a:spcPts val="1800"/>
              </a:spcBef>
              <a:spcAft>
                <a:spcPts val="0"/>
              </a:spcAft>
              <a:buSzPts val="1920"/>
              <a:buChar char="▪"/>
            </a:pPr>
            <a:r>
              <a:rPr i="1" lang="en-US"/>
              <a:t>k</a:t>
            </a:r>
            <a:r>
              <a:rPr lang="en-US"/>
              <a:t>-NN</a:t>
            </a:r>
            <a:r>
              <a:rPr lang="en-US"/>
              <a:t> test score was 0.6929547844374343</a:t>
            </a:r>
            <a:endParaRPr/>
          </a:p>
          <a:p>
            <a:pPr indent="-274320" lvl="0" marL="274320" rtl="0" algn="l">
              <a:lnSpc>
                <a:spcPct val="90000"/>
              </a:lnSpc>
              <a:spcBef>
                <a:spcPts val="1800"/>
              </a:spcBef>
              <a:spcAft>
                <a:spcPts val="0"/>
              </a:spcAft>
              <a:buSzPts val="1920"/>
              <a:buChar char="▪"/>
            </a:pPr>
            <a:r>
              <a:rPr i="1" lang="en-US"/>
              <a:t>k</a:t>
            </a:r>
            <a:r>
              <a:rPr lang="en-US"/>
              <a:t>-NN</a:t>
            </a:r>
            <a:r>
              <a:rPr lang="en-US"/>
              <a:t> train score was 0.703236359387779 </a:t>
            </a:r>
            <a:endParaRPr/>
          </a:p>
        </p:txBody>
      </p:sp>
      <p:pic>
        <p:nvPicPr>
          <p:cNvPr id="236" name="Google Shape;236;p28"/>
          <p:cNvPicPr preferRelativeResize="0"/>
          <p:nvPr>
            <p:ph idx="2" type="body"/>
          </p:nvPr>
        </p:nvPicPr>
        <p:blipFill rotWithShape="1">
          <a:blip r:embed="rId3">
            <a:alphaModFix/>
          </a:blip>
          <a:srcRect b="0" l="0" r="0" t="0"/>
          <a:stretch/>
        </p:blipFill>
        <p:spPr>
          <a:xfrm>
            <a:off x="6094412" y="838200"/>
            <a:ext cx="5562600" cy="51557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1522876" y="609600"/>
            <a:ext cx="9143400" cy="1066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Random Forest (no encoding)</a:t>
            </a:r>
            <a:endParaRPr/>
          </a:p>
        </p:txBody>
      </p:sp>
      <p:pic>
        <p:nvPicPr>
          <p:cNvPr id="243" name="Google Shape;243;p29"/>
          <p:cNvPicPr preferRelativeResize="0"/>
          <p:nvPr/>
        </p:nvPicPr>
        <p:blipFill>
          <a:blip r:embed="rId3">
            <a:alphaModFix/>
          </a:blip>
          <a:stretch>
            <a:fillRect/>
          </a:stretch>
        </p:blipFill>
        <p:spPr>
          <a:xfrm>
            <a:off x="1308263" y="1883438"/>
            <a:ext cx="9572625" cy="1590675"/>
          </a:xfrm>
          <a:prstGeom prst="rect">
            <a:avLst/>
          </a:prstGeom>
          <a:noFill/>
          <a:ln>
            <a:noFill/>
          </a:ln>
        </p:spPr>
      </p:pic>
      <p:pic>
        <p:nvPicPr>
          <p:cNvPr id="244" name="Google Shape;244;p29"/>
          <p:cNvPicPr preferRelativeResize="0"/>
          <p:nvPr/>
        </p:nvPicPr>
        <p:blipFill>
          <a:blip r:embed="rId4">
            <a:alphaModFix/>
          </a:blip>
          <a:stretch>
            <a:fillRect/>
          </a:stretch>
        </p:blipFill>
        <p:spPr>
          <a:xfrm>
            <a:off x="6832775" y="623875"/>
            <a:ext cx="4048125" cy="1038225"/>
          </a:xfrm>
          <a:prstGeom prst="rect">
            <a:avLst/>
          </a:prstGeom>
          <a:noFill/>
          <a:ln>
            <a:noFill/>
          </a:ln>
        </p:spPr>
      </p:pic>
      <p:graphicFrame>
        <p:nvGraphicFramePr>
          <p:cNvPr id="245" name="Google Shape;245;p29"/>
          <p:cNvGraphicFramePr/>
          <p:nvPr/>
        </p:nvGraphicFramePr>
        <p:xfrm>
          <a:off x="1308088" y="3626305"/>
          <a:ext cx="3000000" cy="3000000"/>
        </p:xfrm>
        <a:graphic>
          <a:graphicData uri="http://schemas.openxmlformats.org/drawingml/2006/table">
            <a:tbl>
              <a:tblPr>
                <a:noFill/>
                <a:tableStyleId>{25295189-079F-4C5B-BD1C-88ACACA1482B}</a:tableStyleId>
              </a:tblPr>
              <a:tblGrid>
                <a:gridCol w="1024100"/>
                <a:gridCol w="1992500"/>
                <a:gridCol w="1245875"/>
              </a:tblGrid>
              <a:tr h="369325">
                <a:tc>
                  <a:txBody>
                    <a:bodyPr>
                      <a:noAutofit/>
                    </a:bodyPr>
                    <a:lstStyle/>
                    <a:p>
                      <a:pPr indent="0" lvl="0" marL="0" rtl="0" algn="l">
                        <a:spcBef>
                          <a:spcPts val="0"/>
                        </a:spcBef>
                        <a:spcAft>
                          <a:spcPts val="0"/>
                        </a:spcAft>
                        <a:buNone/>
                      </a:pPr>
                      <a:r>
                        <a:rPr lang="en-US">
                          <a:latin typeface="Calibri"/>
                          <a:ea typeface="Calibri"/>
                          <a:cs typeface="Calibri"/>
                          <a:sym typeface="Calibri"/>
                        </a:rPr>
                        <a:t>Crime Code</a:t>
                      </a:r>
                      <a:endParaRPr>
                        <a:latin typeface="Calibri"/>
                        <a:ea typeface="Calibri"/>
                        <a:cs typeface="Calibri"/>
                        <a:sym typeface="Calibri"/>
                      </a:endParaRPr>
                    </a:p>
                  </a:txBody>
                  <a:tcPr marT="91425" marB="91425" marR="91425" marL="91425">
                    <a:solidFill>
                      <a:schemeClr val="lt2"/>
                    </a:solidFill>
                  </a:tcPr>
                </a:tc>
                <a:tc>
                  <a:txBody>
                    <a:bodyPr>
                      <a:noAutofit/>
                    </a:bodyPr>
                    <a:lstStyle/>
                    <a:p>
                      <a:pPr indent="0" lvl="0" marL="0" rtl="0" algn="l">
                        <a:spcBef>
                          <a:spcPts val="0"/>
                        </a:spcBef>
                        <a:spcAft>
                          <a:spcPts val="0"/>
                        </a:spcAft>
                        <a:buNone/>
                      </a:pPr>
                      <a:r>
                        <a:rPr lang="en-US">
                          <a:latin typeface="Calibri"/>
                          <a:ea typeface="Calibri"/>
                          <a:cs typeface="Calibri"/>
                          <a:sym typeface="Calibri"/>
                        </a:rPr>
                        <a:t>Description</a:t>
                      </a:r>
                      <a:endParaRPr>
                        <a:latin typeface="Calibri"/>
                        <a:ea typeface="Calibri"/>
                        <a:cs typeface="Calibri"/>
                        <a:sym typeface="Calibri"/>
                      </a:endParaRPr>
                    </a:p>
                  </a:txBody>
                  <a:tcPr marT="91425" marB="91425" marR="91425" marL="91425">
                    <a:solidFill>
                      <a:schemeClr val="lt2"/>
                    </a:solidFill>
                  </a:tcPr>
                </a:tc>
                <a:tc>
                  <a:txBody>
                    <a:bodyPr>
                      <a:noAutofit/>
                    </a:bodyPr>
                    <a:lstStyle/>
                    <a:p>
                      <a:pPr indent="0" lvl="0" marL="0" rtl="0" algn="l">
                        <a:spcBef>
                          <a:spcPts val="0"/>
                        </a:spcBef>
                        <a:spcAft>
                          <a:spcPts val="0"/>
                        </a:spcAft>
                        <a:buNone/>
                      </a:pPr>
                      <a:r>
                        <a:rPr lang="en-US">
                          <a:latin typeface="Calibri"/>
                          <a:ea typeface="Calibri"/>
                          <a:cs typeface="Calibri"/>
                          <a:sym typeface="Calibri"/>
                        </a:rPr>
                        <a:t>Average MAPE</a:t>
                      </a:r>
                      <a:endParaRPr>
                        <a:latin typeface="Calibri"/>
                        <a:ea typeface="Calibri"/>
                        <a:cs typeface="Calibri"/>
                        <a:sym typeface="Calibri"/>
                      </a:endParaRPr>
                    </a:p>
                  </a:txBody>
                  <a:tcPr marT="91425" marB="91425" marR="91425" marL="91425">
                    <a:solidFill>
                      <a:schemeClr val="lt2"/>
                    </a:solidFill>
                  </a:tcPr>
                </a:tc>
              </a:tr>
              <a:tr h="396200">
                <a:tc>
                  <a:txBody>
                    <a:bodyPr>
                      <a:noAutofit/>
                    </a:bodyPr>
                    <a:lstStyle/>
                    <a:p>
                      <a:pPr indent="0" lvl="0" marL="0" rtl="0" algn="l">
                        <a:spcBef>
                          <a:spcPts val="0"/>
                        </a:spcBef>
                        <a:spcAft>
                          <a:spcPts val="0"/>
                        </a:spcAft>
                        <a:buNone/>
                      </a:pPr>
                      <a:r>
                        <a:rPr lang="en-US">
                          <a:latin typeface="Calibri"/>
                          <a:ea typeface="Calibri"/>
                          <a:cs typeface="Calibri"/>
                          <a:sym typeface="Calibri"/>
                        </a:rPr>
                        <a:t>510</a:t>
                      </a:r>
                      <a:endParaRPr>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US">
                          <a:latin typeface="Calibri"/>
                          <a:ea typeface="Calibri"/>
                          <a:cs typeface="Calibri"/>
                          <a:sym typeface="Calibri"/>
                        </a:rPr>
                        <a:t>Stolen Vehicle</a:t>
                      </a:r>
                      <a:endParaRPr>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US">
                          <a:latin typeface="Calibri"/>
                          <a:ea typeface="Calibri"/>
                          <a:cs typeface="Calibri"/>
                          <a:sym typeface="Calibri"/>
                        </a:rPr>
                        <a:t>10.77%</a:t>
                      </a:r>
                      <a:endParaRPr>
                        <a:latin typeface="Calibri"/>
                        <a:ea typeface="Calibri"/>
                        <a:cs typeface="Calibri"/>
                        <a:sym typeface="Calibri"/>
                      </a:endParaRPr>
                    </a:p>
                  </a:txBody>
                  <a:tcPr marT="91425" marB="91425" marR="91425" marL="91425"/>
                </a:tc>
              </a:tr>
              <a:tr h="396200">
                <a:tc>
                  <a:txBody>
                    <a:bodyPr>
                      <a:noAutofit/>
                    </a:bodyPr>
                    <a:lstStyle/>
                    <a:p>
                      <a:pPr indent="0" lvl="0" marL="0" rtl="0" algn="l">
                        <a:spcBef>
                          <a:spcPts val="0"/>
                        </a:spcBef>
                        <a:spcAft>
                          <a:spcPts val="0"/>
                        </a:spcAft>
                        <a:buNone/>
                      </a:pPr>
                      <a:r>
                        <a:rPr lang="en-US">
                          <a:latin typeface="Calibri"/>
                          <a:ea typeface="Calibri"/>
                          <a:cs typeface="Calibri"/>
                          <a:sym typeface="Calibri"/>
                        </a:rPr>
                        <a:t>440</a:t>
                      </a:r>
                      <a:endParaRPr>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US">
                          <a:latin typeface="Calibri"/>
                          <a:ea typeface="Calibri"/>
                          <a:cs typeface="Calibri"/>
                          <a:sym typeface="Calibri"/>
                        </a:rPr>
                        <a:t>Petty Theft</a:t>
                      </a:r>
                      <a:endParaRPr>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US">
                          <a:latin typeface="Calibri"/>
                          <a:ea typeface="Calibri"/>
                          <a:cs typeface="Calibri"/>
                          <a:sym typeface="Calibri"/>
                        </a:rPr>
                        <a:t>11.28%</a:t>
                      </a:r>
                      <a:endParaRPr>
                        <a:latin typeface="Calibri"/>
                        <a:ea typeface="Calibri"/>
                        <a:cs typeface="Calibri"/>
                        <a:sym typeface="Calibri"/>
                      </a:endParaRPr>
                    </a:p>
                  </a:txBody>
                  <a:tcPr marT="91425" marB="91425" marR="91425" marL="91425"/>
                </a:tc>
              </a:tr>
              <a:tr h="396200">
                <a:tc>
                  <a:txBody>
                    <a:bodyPr>
                      <a:noAutofit/>
                    </a:bodyPr>
                    <a:lstStyle/>
                    <a:p>
                      <a:pPr indent="0" lvl="0" marL="0" rtl="0" algn="l">
                        <a:spcBef>
                          <a:spcPts val="0"/>
                        </a:spcBef>
                        <a:spcAft>
                          <a:spcPts val="0"/>
                        </a:spcAft>
                        <a:buNone/>
                      </a:pPr>
                      <a:r>
                        <a:rPr lang="en-US">
                          <a:latin typeface="Calibri"/>
                          <a:ea typeface="Calibri"/>
                          <a:cs typeface="Calibri"/>
                          <a:sym typeface="Calibri"/>
                        </a:rPr>
                        <a:t>624</a:t>
                      </a:r>
                      <a:endParaRPr>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US">
                          <a:latin typeface="Calibri"/>
                          <a:ea typeface="Calibri"/>
                          <a:cs typeface="Calibri"/>
                          <a:sym typeface="Calibri"/>
                        </a:rPr>
                        <a:t>Battery-Simple Assault</a:t>
                      </a:r>
                      <a:endParaRPr>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US">
                          <a:latin typeface="Calibri"/>
                          <a:ea typeface="Calibri"/>
                          <a:cs typeface="Calibri"/>
                          <a:sym typeface="Calibri"/>
                        </a:rPr>
                        <a:t>22.48%</a:t>
                      </a:r>
                      <a:endParaRPr>
                        <a:latin typeface="Calibri"/>
                        <a:ea typeface="Calibri"/>
                        <a:cs typeface="Calibri"/>
                        <a:sym typeface="Calibri"/>
                      </a:endParaRPr>
                    </a:p>
                  </a:txBody>
                  <a:tcPr marT="91425" marB="91425" marR="91425" marL="91425"/>
                </a:tc>
              </a:tr>
              <a:tr h="432100">
                <a:tc>
                  <a:txBody>
                    <a:bodyPr>
                      <a:noAutofit/>
                    </a:bodyPr>
                    <a:lstStyle/>
                    <a:p>
                      <a:pPr indent="0" lvl="0" marL="0" rtl="0" algn="l">
                        <a:spcBef>
                          <a:spcPts val="0"/>
                        </a:spcBef>
                        <a:spcAft>
                          <a:spcPts val="0"/>
                        </a:spcAft>
                        <a:buNone/>
                      </a:pPr>
                      <a:r>
                        <a:rPr lang="en-US">
                          <a:latin typeface="Calibri"/>
                          <a:ea typeface="Calibri"/>
                          <a:cs typeface="Calibri"/>
                          <a:sym typeface="Calibri"/>
                        </a:rPr>
                        <a:t>354</a:t>
                      </a:r>
                      <a:endParaRPr>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US">
                          <a:latin typeface="Calibri"/>
                          <a:ea typeface="Calibri"/>
                          <a:cs typeface="Calibri"/>
                          <a:sym typeface="Calibri"/>
                        </a:rPr>
                        <a:t>Identity Theft</a:t>
                      </a:r>
                      <a:endParaRPr>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US">
                          <a:latin typeface="Calibri"/>
                          <a:ea typeface="Calibri"/>
                          <a:cs typeface="Calibri"/>
                          <a:sym typeface="Calibri"/>
                        </a:rPr>
                        <a:t>29.52%</a:t>
                      </a:r>
                      <a:endParaRPr>
                        <a:latin typeface="Calibri"/>
                        <a:ea typeface="Calibri"/>
                        <a:cs typeface="Calibri"/>
                        <a:sym typeface="Calibri"/>
                      </a:endParaRPr>
                    </a:p>
                  </a:txBody>
                  <a:tcPr marT="91425" marB="91425" marR="91425" marL="91425"/>
                </a:tc>
              </a:tr>
              <a:tr h="396200">
                <a:tc>
                  <a:txBody>
                    <a:bodyPr>
                      <a:noAutofit/>
                    </a:bodyPr>
                    <a:lstStyle/>
                    <a:p>
                      <a:pPr indent="0" lvl="0" marL="0" rtl="0" algn="l">
                        <a:spcBef>
                          <a:spcPts val="0"/>
                        </a:spcBef>
                        <a:spcAft>
                          <a:spcPts val="0"/>
                        </a:spcAft>
                        <a:buNone/>
                      </a:pPr>
                      <a:r>
                        <a:rPr lang="en-US">
                          <a:latin typeface="Calibri"/>
                          <a:ea typeface="Calibri"/>
                          <a:cs typeface="Calibri"/>
                          <a:sym typeface="Calibri"/>
                        </a:rPr>
                        <a:t>310</a:t>
                      </a:r>
                      <a:endParaRPr>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US">
                          <a:latin typeface="Calibri"/>
                          <a:ea typeface="Calibri"/>
                          <a:cs typeface="Calibri"/>
                          <a:sym typeface="Calibri"/>
                        </a:rPr>
                        <a:t>Burglary</a:t>
                      </a:r>
                      <a:endParaRPr>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US">
                          <a:latin typeface="Calibri"/>
                          <a:ea typeface="Calibri"/>
                          <a:cs typeface="Calibri"/>
                          <a:sym typeface="Calibri"/>
                        </a:rPr>
                        <a:t>45.93%</a:t>
                      </a:r>
                      <a:endParaRPr>
                        <a:latin typeface="Calibri"/>
                        <a:ea typeface="Calibri"/>
                        <a:cs typeface="Calibri"/>
                        <a:sym typeface="Calibri"/>
                      </a:endParaRPr>
                    </a:p>
                  </a:txBody>
                  <a:tcPr marT="91425" marB="91425" marR="91425" marL="91425"/>
                </a:tc>
              </a:tr>
            </a:tbl>
          </a:graphicData>
        </a:graphic>
      </p:graphicFrame>
      <p:pic>
        <p:nvPicPr>
          <p:cNvPr id="246" name="Google Shape;246;p29"/>
          <p:cNvPicPr preferRelativeResize="0"/>
          <p:nvPr/>
        </p:nvPicPr>
        <p:blipFill>
          <a:blip r:embed="rId5">
            <a:alphaModFix/>
          </a:blip>
          <a:stretch>
            <a:fillRect/>
          </a:stretch>
        </p:blipFill>
        <p:spPr>
          <a:xfrm>
            <a:off x="6282425" y="3626325"/>
            <a:ext cx="2780101" cy="2566200"/>
          </a:xfrm>
          <a:prstGeom prst="rect">
            <a:avLst/>
          </a:prstGeom>
          <a:noFill/>
          <a:ln>
            <a:noFill/>
          </a:ln>
        </p:spPr>
      </p:pic>
      <p:sp>
        <p:nvSpPr>
          <p:cNvPr id="247" name="Google Shape;247;p29"/>
          <p:cNvSpPr txBox="1"/>
          <p:nvPr/>
        </p:nvSpPr>
        <p:spPr>
          <a:xfrm>
            <a:off x="6494525" y="4062150"/>
            <a:ext cx="1553700" cy="9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Lowest Margin of Error:</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Stolen Car/Petty Theft</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1522876" y="609600"/>
            <a:ext cx="9143400" cy="1066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Random Forest (one-hot encoding)</a:t>
            </a:r>
            <a:endParaRPr/>
          </a:p>
        </p:txBody>
      </p:sp>
      <p:pic>
        <p:nvPicPr>
          <p:cNvPr id="254" name="Google Shape;254;p30"/>
          <p:cNvPicPr preferRelativeResize="0"/>
          <p:nvPr/>
        </p:nvPicPr>
        <p:blipFill>
          <a:blip r:embed="rId3">
            <a:alphaModFix/>
          </a:blip>
          <a:stretch>
            <a:fillRect/>
          </a:stretch>
        </p:blipFill>
        <p:spPr>
          <a:xfrm>
            <a:off x="1922625" y="2115000"/>
            <a:ext cx="8343900" cy="2343150"/>
          </a:xfrm>
          <a:prstGeom prst="rect">
            <a:avLst/>
          </a:prstGeom>
          <a:noFill/>
          <a:ln>
            <a:noFill/>
          </a:ln>
        </p:spPr>
      </p:pic>
      <p:sp>
        <p:nvSpPr>
          <p:cNvPr id="255" name="Google Shape;255;p30"/>
          <p:cNvSpPr/>
          <p:nvPr/>
        </p:nvSpPr>
        <p:spPr>
          <a:xfrm>
            <a:off x="2912275" y="2077775"/>
            <a:ext cx="809400" cy="363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txBox="1"/>
          <p:nvPr/>
        </p:nvSpPr>
        <p:spPr>
          <a:xfrm>
            <a:off x="8029725" y="679225"/>
            <a:ext cx="3619500" cy="1761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latin typeface="Calibri"/>
                <a:ea typeface="Calibri"/>
                <a:cs typeface="Calibri"/>
                <a:sym typeface="Calibri"/>
              </a:rPr>
              <a:t>Model</a:t>
            </a:r>
            <a:r>
              <a:rPr lang="en-US">
                <a:latin typeface="Calibri"/>
                <a:ea typeface="Calibri"/>
                <a:cs typeface="Calibri"/>
                <a:sym typeface="Calibri"/>
              </a:rPr>
              <a:t>: Random Forest Classifier &amp; Random Forest Regressor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u="sng">
                <a:latin typeface="Calibri"/>
                <a:ea typeface="Calibri"/>
                <a:cs typeface="Calibri"/>
                <a:sym typeface="Calibri"/>
              </a:rPr>
              <a:t>Features</a:t>
            </a:r>
            <a:r>
              <a:rPr lang="en-US">
                <a:latin typeface="Calibri"/>
                <a:ea typeface="Calibri"/>
                <a:cs typeface="Calibri"/>
                <a:sym typeface="Calibri"/>
              </a:rPr>
              <a:t>: after one-hot encoding, feature columns increased to 275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Results: TERRIBLE (.06% and 33%)</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endParaRPr>
              <a:latin typeface="Calibri"/>
              <a:ea typeface="Calibri"/>
              <a:cs typeface="Calibri"/>
              <a:sym typeface="Calibri"/>
            </a:endParaRPr>
          </a:p>
        </p:txBody>
      </p:sp>
      <p:sp>
        <p:nvSpPr>
          <p:cNvPr id="257" name="Google Shape;257;p30"/>
          <p:cNvSpPr txBox="1"/>
          <p:nvPr/>
        </p:nvSpPr>
        <p:spPr>
          <a:xfrm>
            <a:off x="1460800" y="4601775"/>
            <a:ext cx="9909300" cy="11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Conclusions:  After encoding the string-based classifiers, Random Forest Classifier gave a score of .06% and Random Forest Regressor gave a score of 33%.  This proves that our initial assumptions were wrong because the model was weighting the features based on their numeric codes.</a:t>
            </a: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1"/>
          <p:cNvSpPr txBox="1"/>
          <p:nvPr>
            <p:ph idx="1" type="body"/>
          </p:nvPr>
        </p:nvSpPr>
        <p:spPr>
          <a:xfrm>
            <a:off x="1384975" y="5435975"/>
            <a:ext cx="9143400" cy="769800"/>
          </a:xfrm>
          <a:prstGeom prst="rect">
            <a:avLst/>
          </a:prstGeom>
        </p:spPr>
        <p:txBody>
          <a:bodyPr anchorCtr="0" anchor="t" bIns="45700" lIns="91425" spcFirstLastPara="1" rIns="91425" wrap="square" tIns="45700">
            <a:noAutofit/>
          </a:bodyPr>
          <a:lstStyle/>
          <a:p>
            <a:pPr indent="0" lvl="0" marL="0" rtl="0" algn="l">
              <a:spcBef>
                <a:spcPts val="1800"/>
              </a:spcBef>
              <a:spcAft>
                <a:spcPts val="0"/>
              </a:spcAft>
              <a:buNone/>
            </a:pPr>
            <a:r>
              <a:rPr lang="en-US" sz="1400"/>
              <a:t>Data was binary encoded for AreaName and Crime Code Description. The MSE score needs to be as close to 0 and the R2 score needs to be close to 1. Thus this model is not good for the Crime Data set.</a:t>
            </a:r>
            <a:endParaRPr sz="1400"/>
          </a:p>
        </p:txBody>
      </p:sp>
      <p:pic>
        <p:nvPicPr>
          <p:cNvPr id="264" name="Google Shape;264;p31"/>
          <p:cNvPicPr preferRelativeResize="0"/>
          <p:nvPr/>
        </p:nvPicPr>
        <p:blipFill rotWithShape="1">
          <a:blip r:embed="rId3">
            <a:alphaModFix/>
          </a:blip>
          <a:srcRect b="9029" l="18589" r="14350" t="26703"/>
          <a:stretch/>
        </p:blipFill>
        <p:spPr>
          <a:xfrm>
            <a:off x="122475" y="1803625"/>
            <a:ext cx="5495575" cy="3632350"/>
          </a:xfrm>
          <a:prstGeom prst="rect">
            <a:avLst/>
          </a:prstGeom>
          <a:noFill/>
          <a:ln>
            <a:noFill/>
          </a:ln>
        </p:spPr>
      </p:pic>
      <p:sp>
        <p:nvSpPr>
          <p:cNvPr id="265" name="Google Shape;265;p31"/>
          <p:cNvSpPr txBox="1"/>
          <p:nvPr>
            <p:ph type="title"/>
          </p:nvPr>
        </p:nvSpPr>
        <p:spPr>
          <a:xfrm>
            <a:off x="1170801" y="471825"/>
            <a:ext cx="9143400" cy="106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Quattrocento Sans"/>
              <a:buNone/>
            </a:pPr>
            <a:r>
              <a:rPr lang="en-US" sz="3000"/>
              <a:t>Logistic Regression</a:t>
            </a:r>
            <a:endParaRPr>
              <a:solidFill>
                <a:schemeClr val="dk1"/>
              </a:solidFill>
              <a:latin typeface="Quattrocento Sans"/>
              <a:ea typeface="Quattrocento Sans"/>
              <a:cs typeface="Quattrocento Sans"/>
              <a:sym typeface="Quattrocento Sans"/>
            </a:endParaRPr>
          </a:p>
        </p:txBody>
      </p:sp>
      <p:pic>
        <p:nvPicPr>
          <p:cNvPr id="266" name="Google Shape;266;p31"/>
          <p:cNvPicPr preferRelativeResize="0"/>
          <p:nvPr/>
        </p:nvPicPr>
        <p:blipFill rotWithShape="1">
          <a:blip r:embed="rId4">
            <a:alphaModFix/>
          </a:blip>
          <a:srcRect b="7887" l="23458" r="19907" t="24984"/>
          <a:stretch/>
        </p:blipFill>
        <p:spPr>
          <a:xfrm>
            <a:off x="6280500" y="757900"/>
            <a:ext cx="4921551" cy="4599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453550" y="673550"/>
            <a:ext cx="3235800" cy="558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Quattrocento Sans"/>
              <a:buNone/>
            </a:pPr>
            <a:r>
              <a:rPr lang="en-US" sz="3000"/>
              <a:t>Random Forest</a:t>
            </a:r>
            <a:endParaRPr/>
          </a:p>
        </p:txBody>
      </p:sp>
      <p:sp>
        <p:nvSpPr>
          <p:cNvPr id="273" name="Google Shape;273;p32"/>
          <p:cNvSpPr txBox="1"/>
          <p:nvPr>
            <p:ph idx="1" type="body"/>
          </p:nvPr>
        </p:nvSpPr>
        <p:spPr>
          <a:xfrm>
            <a:off x="310750" y="1232450"/>
            <a:ext cx="8659800" cy="4761600"/>
          </a:xfrm>
          <a:prstGeom prst="rect">
            <a:avLst/>
          </a:prstGeom>
          <a:noFill/>
          <a:ln>
            <a:noFill/>
          </a:ln>
        </p:spPr>
        <p:txBody>
          <a:bodyPr anchorCtr="0" anchor="t" bIns="45700" lIns="91425" spcFirstLastPara="1" rIns="91425" wrap="square" tIns="45700">
            <a:noAutofit/>
          </a:bodyPr>
          <a:lstStyle/>
          <a:p>
            <a:pPr indent="-266700" lvl="0" marL="274320" rtl="0" algn="l">
              <a:lnSpc>
                <a:spcPct val="90000"/>
              </a:lnSpc>
              <a:spcBef>
                <a:spcPts val="0"/>
              </a:spcBef>
              <a:spcAft>
                <a:spcPts val="0"/>
              </a:spcAft>
              <a:buSzPts val="1800"/>
              <a:buFont typeface="Calibri"/>
              <a:buChar char="▪"/>
            </a:pPr>
            <a:r>
              <a:rPr lang="en-US" sz="1800">
                <a:highlight>
                  <a:srgbClr val="FFFFFF"/>
                </a:highlight>
              </a:rPr>
              <a:t>A random forest is a meta estimator that fits a number of decision tree classifiers on various sub-samples of the dataset and uses averaging to improve the predictive accuracy and control over-fitting.</a:t>
            </a:r>
            <a:endParaRPr sz="1800"/>
          </a:p>
          <a:p>
            <a:pPr indent="-266700" lvl="0" marL="274320" rtl="0" algn="l">
              <a:lnSpc>
                <a:spcPct val="90000"/>
              </a:lnSpc>
              <a:spcBef>
                <a:spcPts val="1800"/>
              </a:spcBef>
              <a:spcAft>
                <a:spcPts val="0"/>
              </a:spcAft>
              <a:buSzPts val="1800"/>
              <a:buChar char="▪"/>
            </a:pPr>
            <a:r>
              <a:rPr lang="en-US" sz="1800"/>
              <a:t>Convert dataset to string. Don’t want to weigh the Area Name, Age or Code Description</a:t>
            </a:r>
            <a:endParaRPr sz="1800"/>
          </a:p>
          <a:p>
            <a:pPr indent="-266700" lvl="0" marL="274320" rtl="0" algn="l">
              <a:lnSpc>
                <a:spcPct val="90000"/>
              </a:lnSpc>
              <a:spcBef>
                <a:spcPts val="1800"/>
              </a:spcBef>
              <a:spcAft>
                <a:spcPts val="0"/>
              </a:spcAft>
              <a:buSzPts val="1800"/>
              <a:buChar char="▪"/>
            </a:pPr>
            <a:r>
              <a:rPr lang="en-US" sz="1800"/>
              <a:t>One hot-encode crimeset. Label is VictimAge_17. Feature is the rest of the dataset.</a:t>
            </a:r>
            <a:endParaRPr sz="1800"/>
          </a:p>
          <a:p>
            <a:pPr indent="-266700" lvl="0" marL="274320" rtl="0" algn="l">
              <a:lnSpc>
                <a:spcPct val="90000"/>
              </a:lnSpc>
              <a:spcBef>
                <a:spcPts val="1800"/>
              </a:spcBef>
              <a:spcAft>
                <a:spcPts val="0"/>
              </a:spcAft>
              <a:buSzPts val="1800"/>
              <a:buChar char="▪"/>
            </a:pPr>
            <a:r>
              <a:rPr lang="en-US" sz="1800"/>
              <a:t>Using Skicit-learn to split data into training and testing sets.</a:t>
            </a:r>
            <a:endParaRPr sz="1800"/>
          </a:p>
          <a:p>
            <a:pPr indent="-266700" lvl="0" marL="274320" rtl="0" algn="l">
              <a:lnSpc>
                <a:spcPct val="90000"/>
              </a:lnSpc>
              <a:spcBef>
                <a:spcPts val="1800"/>
              </a:spcBef>
              <a:spcAft>
                <a:spcPts val="0"/>
              </a:spcAft>
              <a:buSzPts val="1800"/>
              <a:buChar char="▪"/>
            </a:pPr>
            <a:r>
              <a:rPr lang="en-US" sz="1800"/>
              <a:t> Predict  the historical averages using baseline predictions.</a:t>
            </a:r>
            <a:endParaRPr sz="1800"/>
          </a:p>
          <a:p>
            <a:pPr indent="-266700" lvl="0" marL="274320" rtl="0" algn="l">
              <a:lnSpc>
                <a:spcPct val="90000"/>
              </a:lnSpc>
              <a:spcBef>
                <a:spcPts val="1800"/>
              </a:spcBef>
              <a:spcAft>
                <a:spcPts val="0"/>
              </a:spcAft>
              <a:buSzPts val="1800"/>
              <a:buChar char="▪"/>
            </a:pPr>
            <a:r>
              <a:rPr lang="en-US" sz="1800"/>
              <a:t>Import the RandomForestRegressor, then train the model.</a:t>
            </a:r>
            <a:endParaRPr sz="1800"/>
          </a:p>
          <a:p>
            <a:pPr indent="-152400" lvl="0" marL="274320" rtl="0" algn="l">
              <a:lnSpc>
                <a:spcPct val="90000"/>
              </a:lnSpc>
              <a:spcBef>
                <a:spcPts val="1800"/>
              </a:spcBef>
              <a:spcAft>
                <a:spcPts val="0"/>
              </a:spcAft>
              <a:buSzPts val="1920"/>
              <a:buNone/>
            </a:pPr>
            <a:r>
              <a:t/>
            </a:r>
            <a:endParaRPr/>
          </a:p>
        </p:txBody>
      </p:sp>
      <p:pic>
        <p:nvPicPr>
          <p:cNvPr id="274" name="Google Shape;274;p32"/>
          <p:cNvPicPr preferRelativeResize="0"/>
          <p:nvPr/>
        </p:nvPicPr>
        <p:blipFill>
          <a:blip r:embed="rId3">
            <a:alphaModFix/>
          </a:blip>
          <a:stretch>
            <a:fillRect/>
          </a:stretch>
        </p:blipFill>
        <p:spPr>
          <a:xfrm>
            <a:off x="8970550" y="2555775"/>
            <a:ext cx="2913475" cy="36725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5"/>
          <p:cNvSpPr txBox="1"/>
          <p:nvPr>
            <p:ph type="title"/>
          </p:nvPr>
        </p:nvSpPr>
        <p:spPr>
          <a:xfrm>
            <a:off x="1522875" y="865125"/>
            <a:ext cx="9143700" cy="811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3200"/>
              <a:buFont typeface="Quattrocento Sans"/>
              <a:buNone/>
            </a:pPr>
            <a:r>
              <a:rPr lang="en-US" sz="3600"/>
              <a:t>Project Goals</a:t>
            </a:r>
            <a:endParaRPr sz="3600"/>
          </a:p>
        </p:txBody>
      </p:sp>
      <p:sp>
        <p:nvSpPr>
          <p:cNvPr id="126" name="Google Shape;126;p15"/>
          <p:cNvSpPr txBox="1"/>
          <p:nvPr>
            <p:ph idx="1" type="body"/>
          </p:nvPr>
        </p:nvSpPr>
        <p:spPr>
          <a:xfrm>
            <a:off x="1523025" y="2197050"/>
            <a:ext cx="9143400" cy="3218100"/>
          </a:xfrm>
          <a:prstGeom prst="rect">
            <a:avLst/>
          </a:prstGeom>
          <a:noFill/>
          <a:ln>
            <a:noFill/>
          </a:ln>
        </p:spPr>
        <p:txBody>
          <a:bodyPr anchorCtr="0" anchor="t" bIns="45700" lIns="91425" spcFirstLastPara="1" rIns="91425" wrap="square" tIns="45700">
            <a:noAutofit/>
          </a:bodyPr>
          <a:lstStyle/>
          <a:p>
            <a:pPr indent="0" lvl="0" marL="274320" rtl="0" algn="l">
              <a:lnSpc>
                <a:spcPct val="90000"/>
              </a:lnSpc>
              <a:spcBef>
                <a:spcPts val="0"/>
              </a:spcBef>
              <a:spcAft>
                <a:spcPts val="0"/>
              </a:spcAft>
              <a:buNone/>
            </a:pPr>
            <a:r>
              <a:rPr lang="en-US" sz="3600"/>
              <a:t>Use AI/ML to predict crime type, victim age, or crime location based on features such as, weather, seasons, time of day, type of dwelling and population.</a:t>
            </a:r>
            <a:endParaRPr sz="3600"/>
          </a:p>
          <a:p>
            <a:pPr indent="0" lvl="0" marL="274320" rtl="0" algn="l">
              <a:lnSpc>
                <a:spcPct val="90000"/>
              </a:lnSpc>
              <a:spcBef>
                <a:spcPts val="1800"/>
              </a:spcBef>
              <a:spcAft>
                <a:spcPts val="0"/>
              </a:spcAft>
              <a:buNone/>
            </a:pPr>
            <a:r>
              <a:t/>
            </a:r>
            <a:endParaRPr sz="3600"/>
          </a:p>
        </p:txBody>
      </p:sp>
      <p:pic>
        <p:nvPicPr>
          <p:cNvPr id="127" name="Google Shape;127;p15"/>
          <p:cNvPicPr preferRelativeResize="0"/>
          <p:nvPr/>
        </p:nvPicPr>
        <p:blipFill>
          <a:blip r:embed="rId3">
            <a:alphaModFix/>
          </a:blip>
          <a:stretch>
            <a:fillRect/>
          </a:stretch>
        </p:blipFill>
        <p:spPr>
          <a:xfrm>
            <a:off x="862200" y="375399"/>
            <a:ext cx="2827403" cy="167272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149225" y="609600"/>
            <a:ext cx="2395200" cy="73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Results:</a:t>
            </a:r>
            <a:endParaRPr/>
          </a:p>
        </p:txBody>
      </p:sp>
      <p:sp>
        <p:nvSpPr>
          <p:cNvPr id="281" name="Google Shape;281;p33"/>
          <p:cNvSpPr txBox="1"/>
          <p:nvPr>
            <p:ph idx="1" type="body"/>
          </p:nvPr>
        </p:nvSpPr>
        <p:spPr>
          <a:xfrm>
            <a:off x="2797725" y="609600"/>
            <a:ext cx="7868700" cy="2442900"/>
          </a:xfrm>
          <a:prstGeom prst="rect">
            <a:avLst/>
          </a:prstGeom>
        </p:spPr>
        <p:txBody>
          <a:bodyPr anchorCtr="0" anchor="t" bIns="45700" lIns="91425" spcFirstLastPara="1" rIns="91425" wrap="square" tIns="45700">
            <a:noAutofit/>
          </a:bodyPr>
          <a:lstStyle/>
          <a:p>
            <a:pPr indent="0" lvl="0" marL="0" rtl="0" algn="l">
              <a:spcBef>
                <a:spcPts val="1800"/>
              </a:spcBef>
              <a:spcAft>
                <a:spcPts val="0"/>
              </a:spcAft>
              <a:buClr>
                <a:schemeClr val="dk1"/>
              </a:buClr>
              <a:buSzPts val="1100"/>
              <a:buFont typeface="Arial"/>
              <a:buNone/>
            </a:pPr>
            <a:r>
              <a:rPr lang="en-US">
                <a:highlight>
                  <a:srgbClr val="FFFFFF"/>
                </a:highlight>
              </a:rPr>
              <a:t>Average baseline error:  30.95</a:t>
            </a:r>
            <a:endParaRPr>
              <a:highlight>
                <a:srgbClr val="FFFFFF"/>
              </a:highlight>
            </a:endParaRPr>
          </a:p>
          <a:p>
            <a:pPr indent="0" lvl="0" marL="0" rtl="0" algn="l">
              <a:spcBef>
                <a:spcPts val="1800"/>
              </a:spcBef>
              <a:spcAft>
                <a:spcPts val="0"/>
              </a:spcAft>
              <a:buClr>
                <a:schemeClr val="dk1"/>
              </a:buClr>
              <a:buSzPts val="1100"/>
              <a:buFont typeface="Arial"/>
              <a:buNone/>
            </a:pPr>
            <a:r>
              <a:rPr lang="en-US">
                <a:highlight>
                  <a:srgbClr val="FFFFFF"/>
                </a:highlight>
              </a:rPr>
              <a:t>Mean Absolute Error: 11.48 degrees</a:t>
            </a:r>
            <a:endParaRPr>
              <a:highlight>
                <a:srgbClr val="FFFFFF"/>
              </a:highlight>
            </a:endParaRPr>
          </a:p>
          <a:p>
            <a:pPr indent="0" lvl="0" marL="0" rtl="0" algn="l">
              <a:spcBef>
                <a:spcPts val="1800"/>
              </a:spcBef>
              <a:spcAft>
                <a:spcPts val="0"/>
              </a:spcAft>
              <a:buClr>
                <a:schemeClr val="dk1"/>
              </a:buClr>
              <a:buSzPts val="1100"/>
              <a:buFont typeface="Arial"/>
              <a:buNone/>
            </a:pPr>
            <a:r>
              <a:rPr lang="en-US">
                <a:highlight>
                  <a:srgbClr val="FFFFFF"/>
                </a:highlight>
              </a:rPr>
              <a:t>Accuracy: 63.13%</a:t>
            </a:r>
            <a:endParaRPr>
              <a:highlight>
                <a:srgbClr val="FFFFFF"/>
              </a:highlight>
            </a:endParaRPr>
          </a:p>
          <a:p>
            <a:pPr indent="0" lvl="0" marL="0" rtl="0" algn="l">
              <a:spcBef>
                <a:spcPts val="1800"/>
              </a:spcBef>
              <a:spcAft>
                <a:spcPts val="0"/>
              </a:spcAft>
              <a:buClr>
                <a:schemeClr val="dk1"/>
              </a:buClr>
              <a:buSzPts val="1100"/>
              <a:buFont typeface="Arial"/>
              <a:buNone/>
            </a:pPr>
            <a:r>
              <a:rPr lang="en-US">
                <a:highlight>
                  <a:srgbClr val="FFFFFF"/>
                </a:highlight>
              </a:rPr>
              <a:t>Random Forest Decision Tree Depth - 4</a:t>
            </a:r>
            <a:endParaRPr>
              <a:highlight>
                <a:srgbClr val="FFFFFF"/>
              </a:highlight>
            </a:endParaRPr>
          </a:p>
          <a:p>
            <a:pPr indent="0" lvl="0" marL="0" rtl="0" algn="l">
              <a:spcBef>
                <a:spcPts val="1800"/>
              </a:spcBef>
              <a:spcAft>
                <a:spcPts val="0"/>
              </a:spcAft>
              <a:buClr>
                <a:schemeClr val="dk1"/>
              </a:buClr>
              <a:buSzPts val="1100"/>
              <a:buFont typeface="Arial"/>
              <a:buNone/>
            </a:pPr>
            <a:r>
              <a:t/>
            </a:r>
            <a:endParaRPr>
              <a:highlight>
                <a:srgbClr val="FFFFFF"/>
              </a:highlight>
            </a:endParaRPr>
          </a:p>
          <a:p>
            <a:pPr indent="0" lvl="0" marL="0" rtl="0" algn="l">
              <a:spcBef>
                <a:spcPts val="1800"/>
              </a:spcBef>
              <a:spcAft>
                <a:spcPts val="0"/>
              </a:spcAft>
              <a:buNone/>
            </a:pPr>
            <a:r>
              <a:t/>
            </a:r>
            <a:endParaRPr sz="1050">
              <a:highlight>
                <a:srgbClr val="FFFFFF"/>
              </a:highlight>
              <a:latin typeface="Arial"/>
              <a:ea typeface="Arial"/>
              <a:cs typeface="Arial"/>
              <a:sym typeface="Arial"/>
            </a:endParaRPr>
          </a:p>
        </p:txBody>
      </p:sp>
      <p:sp>
        <p:nvSpPr>
          <p:cNvPr id="282" name="Google Shape;282;p33"/>
          <p:cNvSpPr txBox="1"/>
          <p:nvPr>
            <p:ph idx="2" type="body"/>
          </p:nvPr>
        </p:nvSpPr>
        <p:spPr>
          <a:xfrm>
            <a:off x="4999888" y="1944125"/>
            <a:ext cx="4026000" cy="7374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345D7E"/>
              </a:buClr>
              <a:buSzPts val="3200"/>
              <a:buFont typeface="Calibri"/>
              <a:buNone/>
            </a:pPr>
            <a:r>
              <a:t/>
            </a:r>
            <a:endParaRPr sz="1800"/>
          </a:p>
        </p:txBody>
      </p:sp>
      <p:pic>
        <p:nvPicPr>
          <p:cNvPr id="283" name="Google Shape;283;p33"/>
          <p:cNvPicPr preferRelativeResize="0"/>
          <p:nvPr>
            <p:ph idx="1" type="body"/>
          </p:nvPr>
        </p:nvPicPr>
        <p:blipFill rotWithShape="1">
          <a:blip r:embed="rId3">
            <a:alphaModFix/>
          </a:blip>
          <a:srcRect b="0" l="0" r="0" t="0"/>
          <a:stretch/>
        </p:blipFill>
        <p:spPr>
          <a:xfrm>
            <a:off x="149225" y="3171475"/>
            <a:ext cx="12039600" cy="2895600"/>
          </a:xfrm>
          <a:prstGeom prst="rect">
            <a:avLst/>
          </a:prstGeom>
          <a:noFill/>
          <a:ln>
            <a:noFill/>
          </a:ln>
        </p:spPr>
      </p:pic>
      <p:pic>
        <p:nvPicPr>
          <p:cNvPr id="284" name="Google Shape;284;p33"/>
          <p:cNvPicPr preferRelativeResize="0"/>
          <p:nvPr/>
        </p:nvPicPr>
        <p:blipFill>
          <a:blip r:embed="rId4">
            <a:alphaModFix/>
          </a:blip>
          <a:stretch>
            <a:fillRect/>
          </a:stretch>
        </p:blipFill>
        <p:spPr>
          <a:xfrm>
            <a:off x="152400" y="1499400"/>
            <a:ext cx="2271253" cy="1519675"/>
          </a:xfrm>
          <a:prstGeom prst="rect">
            <a:avLst/>
          </a:prstGeom>
          <a:noFill/>
          <a:ln>
            <a:noFill/>
          </a:ln>
        </p:spPr>
      </p:pic>
      <p:pic>
        <p:nvPicPr>
          <p:cNvPr id="285" name="Google Shape;285;p33"/>
          <p:cNvPicPr preferRelativeResize="0"/>
          <p:nvPr/>
        </p:nvPicPr>
        <p:blipFill>
          <a:blip r:embed="rId5">
            <a:alphaModFix/>
          </a:blip>
          <a:stretch>
            <a:fillRect/>
          </a:stretch>
        </p:blipFill>
        <p:spPr>
          <a:xfrm>
            <a:off x="8686788" y="734650"/>
            <a:ext cx="2628900" cy="1733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345D7E"/>
              </a:buClr>
              <a:buSzPts val="3200"/>
              <a:buFont typeface="Calibri"/>
              <a:buNone/>
            </a:pPr>
            <a:r>
              <a:rPr lang="en-US"/>
              <a:t>Random Forest Decision Tree</a:t>
            </a:r>
            <a:endParaRPr/>
          </a:p>
          <a:p>
            <a:pPr indent="0" lvl="0" marL="0" rtl="0" algn="ctr">
              <a:lnSpc>
                <a:spcPct val="90000"/>
              </a:lnSpc>
              <a:spcBef>
                <a:spcPts val="0"/>
              </a:spcBef>
              <a:spcAft>
                <a:spcPts val="0"/>
              </a:spcAft>
              <a:buClr>
                <a:srgbClr val="345D7E"/>
              </a:buClr>
              <a:buSzPts val="3200"/>
              <a:buFont typeface="Calibri"/>
              <a:buNone/>
            </a:pPr>
            <a:r>
              <a:rPr lang="en-US"/>
              <a:t>depth = 3</a:t>
            </a:r>
            <a:endParaRPr/>
          </a:p>
        </p:txBody>
      </p:sp>
      <p:pic>
        <p:nvPicPr>
          <p:cNvPr id="292" name="Google Shape;292;p34"/>
          <p:cNvPicPr preferRelativeResize="0"/>
          <p:nvPr>
            <p:ph idx="1" type="body"/>
          </p:nvPr>
        </p:nvPicPr>
        <p:blipFill rotWithShape="1">
          <a:blip r:embed="rId3">
            <a:alphaModFix/>
          </a:blip>
          <a:srcRect b="0" l="0" r="0" t="0"/>
          <a:stretch/>
        </p:blipFill>
        <p:spPr>
          <a:xfrm>
            <a:off x="760412" y="1916377"/>
            <a:ext cx="10585809" cy="36462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graphicFrame>
        <p:nvGraphicFramePr>
          <p:cNvPr id="298" name="Google Shape;298;p35"/>
          <p:cNvGraphicFramePr/>
          <p:nvPr/>
        </p:nvGraphicFramePr>
        <p:xfrm>
          <a:off x="197650" y="1254563"/>
          <a:ext cx="3000000" cy="3000000"/>
        </p:xfrm>
        <a:graphic>
          <a:graphicData uri="http://schemas.openxmlformats.org/drawingml/2006/table">
            <a:tbl>
              <a:tblPr bandRow="1">
                <a:noFill/>
                <a:tableStyleId>{342928A5-C561-408D-8F96-62960ED594F0}</a:tableStyleId>
              </a:tblPr>
              <a:tblGrid>
                <a:gridCol w="1740150"/>
                <a:gridCol w="2694375"/>
                <a:gridCol w="3251250"/>
                <a:gridCol w="874050"/>
                <a:gridCol w="3251250"/>
              </a:tblGrid>
              <a:tr h="154475">
                <a:tc>
                  <a:txBody>
                    <a:bodyPr>
                      <a:noAutofit/>
                    </a:bodyPr>
                    <a:lstStyle/>
                    <a:p>
                      <a:pPr indent="0" lvl="0" marL="0" rtl="0" algn="l">
                        <a:spcBef>
                          <a:spcPts val="0"/>
                        </a:spcBef>
                        <a:spcAft>
                          <a:spcPts val="0"/>
                        </a:spcAft>
                        <a:buNone/>
                      </a:pPr>
                      <a:r>
                        <a:rPr b="1" lang="en-US" sz="1100">
                          <a:latin typeface="Calibri"/>
                          <a:ea typeface="Calibri"/>
                          <a:cs typeface="Calibri"/>
                          <a:sym typeface="Calibri"/>
                        </a:rPr>
                        <a:t>Target</a:t>
                      </a:r>
                      <a:endParaRPr b="1"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b="1" lang="en-US" sz="1100">
                          <a:latin typeface="Calibri"/>
                          <a:ea typeface="Calibri"/>
                          <a:cs typeface="Calibri"/>
                          <a:sym typeface="Calibri"/>
                        </a:rPr>
                        <a:t>Features</a:t>
                      </a:r>
                      <a:endParaRPr b="1"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b="1" lang="en-US" sz="1100">
                          <a:latin typeface="Calibri"/>
                          <a:ea typeface="Calibri"/>
                          <a:cs typeface="Calibri"/>
                          <a:sym typeface="Calibri"/>
                        </a:rPr>
                        <a:t>Model</a:t>
                      </a:r>
                      <a:endParaRPr b="1"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b="1" lang="en-US" sz="1100">
                          <a:latin typeface="Calibri"/>
                          <a:ea typeface="Calibri"/>
                          <a:cs typeface="Calibri"/>
                          <a:sym typeface="Calibri"/>
                        </a:rPr>
                        <a:t>Score</a:t>
                      </a:r>
                      <a:endParaRPr b="1"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b="1" lang="en-US" sz="1100">
                          <a:latin typeface="Calibri"/>
                          <a:ea typeface="Calibri"/>
                          <a:cs typeface="Calibri"/>
                          <a:sym typeface="Calibri"/>
                        </a:rPr>
                        <a:t>Findings</a:t>
                      </a:r>
                      <a:endParaRPr b="1" sz="1100">
                        <a:latin typeface="Calibri"/>
                        <a:ea typeface="Calibri"/>
                        <a:cs typeface="Calibri"/>
                        <a:sym typeface="Calibri"/>
                      </a:endParaRPr>
                    </a:p>
                  </a:txBody>
                  <a:tcPr marT="0" marB="0" marR="68575" marL="68575"/>
                </a:tc>
              </a:tr>
              <a:tr h="753150">
                <a:tc>
                  <a:txBody>
                    <a:bodyPr>
                      <a:noAutofit/>
                    </a:bodyPr>
                    <a:lstStyle/>
                    <a:p>
                      <a:pPr indent="0" lvl="0" marL="0" rtl="0" algn="l">
                        <a:spcBef>
                          <a:spcPts val="0"/>
                        </a:spcBef>
                        <a:spcAft>
                          <a:spcPts val="0"/>
                        </a:spcAft>
                        <a:buNone/>
                      </a:pPr>
                      <a:r>
                        <a:rPr lang="en-US" sz="1100">
                          <a:latin typeface="Calibri"/>
                          <a:ea typeface="Calibri"/>
                          <a:cs typeface="Calibri"/>
                          <a:sym typeface="Calibri"/>
                        </a:rPr>
                        <a:t>Crime Code</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Time Occurred, Area ID, Reporting District, VictimAge, Premise Code, weather features</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RandomForestRegressor</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83.3%</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Crime codes are represented as numbers, but they’re really just classifications.  This score might not be correct because all of the classifiers should be one-hot encoded.</a:t>
                      </a:r>
                      <a:endParaRPr sz="1100">
                        <a:latin typeface="Calibri"/>
                        <a:ea typeface="Calibri"/>
                        <a:cs typeface="Calibri"/>
                        <a:sym typeface="Calibri"/>
                      </a:endParaRPr>
                    </a:p>
                  </a:txBody>
                  <a:tcPr marT="0" marB="0" marR="68575" marL="68575"/>
                </a:tc>
              </a:tr>
              <a:tr h="463425">
                <a:tc>
                  <a:txBody>
                    <a:bodyPr>
                      <a:noAutofit/>
                    </a:bodyPr>
                    <a:lstStyle/>
                    <a:p>
                      <a:pPr indent="0" lvl="0" marL="0" rtl="0" algn="l">
                        <a:spcBef>
                          <a:spcPts val="0"/>
                        </a:spcBef>
                        <a:spcAft>
                          <a:spcPts val="0"/>
                        </a:spcAft>
                        <a:buNone/>
                      </a:pPr>
                      <a:r>
                        <a:rPr lang="en-US" sz="1100">
                          <a:latin typeface="Calibri"/>
                          <a:ea typeface="Calibri"/>
                          <a:cs typeface="Calibri"/>
                          <a:sym typeface="Calibri"/>
                        </a:rPr>
                        <a:t>Crime Code</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Month, day of week</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Linear Regression </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t/>
                      </a:r>
                      <a:endParaRPr sz="1000">
                        <a:latin typeface="Courier New"/>
                        <a:ea typeface="Courier New"/>
                        <a:cs typeface="Courier New"/>
                        <a:sym typeface="Courier New"/>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Weight coefficients:  [[-0.11888112]]</a:t>
                      </a:r>
                      <a:endParaRPr sz="1100">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y-axis intercept:  [612.77272727]</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txBody>
                  <a:tcPr marT="0" marB="0" marR="68575" marL="68575"/>
                </a:tc>
              </a:tr>
              <a:tr h="903825">
                <a:tc>
                  <a:txBody>
                    <a:bodyPr>
                      <a:noAutofit/>
                    </a:bodyPr>
                    <a:lstStyle/>
                    <a:p>
                      <a:pPr indent="0" lvl="0" marL="0" rtl="0" algn="l">
                        <a:spcBef>
                          <a:spcPts val="0"/>
                        </a:spcBef>
                        <a:spcAft>
                          <a:spcPts val="0"/>
                        </a:spcAft>
                        <a:buNone/>
                      </a:pPr>
                      <a:r>
                        <a:rPr lang="en-US" sz="1100">
                          <a:latin typeface="Calibri"/>
                          <a:ea typeface="Calibri"/>
                          <a:cs typeface="Calibri"/>
                          <a:sym typeface="Calibri"/>
                        </a:rPr>
                        <a:t>Crime Code</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Year, month, day, dayofweek, quarter, DRNumber, Time Occurred, AreaID, Reporting Disrict, CrimeCode, MoCodes, VictimAge, Premise Code, WeaponUsedCode</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RandomForestClassifier</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050">
                          <a:latin typeface="Courier New"/>
                          <a:ea typeface="Courier New"/>
                          <a:cs typeface="Courier New"/>
                          <a:sym typeface="Courier New"/>
                        </a:rPr>
                        <a:t>98.92%</a:t>
                      </a:r>
                      <a:endParaRPr sz="1000">
                        <a:latin typeface="Courier New"/>
                        <a:ea typeface="Courier New"/>
                        <a:cs typeface="Courier New"/>
                        <a:sym typeface="Courier New"/>
                      </a:endParaRPr>
                    </a:p>
                  </a:txBody>
                  <a:tcPr marT="0" marB="0" marR="68575" marL="68575"/>
                </a:tc>
                <a:tc>
                  <a:txBody>
                    <a:bodyPr>
                      <a:noAutofit/>
                    </a:bodyPr>
                    <a:lstStyle/>
                    <a:p>
                      <a:pPr indent="0" lvl="0" marL="0" rtl="0" algn="l">
                        <a:spcBef>
                          <a:spcPts val="0"/>
                        </a:spcBef>
                        <a:spcAft>
                          <a:spcPts val="0"/>
                        </a:spcAft>
                        <a:buNone/>
                      </a:pPr>
                      <a:r>
                        <a:rPr lang="en-US" sz="1050">
                          <a:latin typeface="Calibri"/>
                          <a:ea typeface="Calibri"/>
                          <a:cs typeface="Calibri"/>
                          <a:sym typeface="Calibri"/>
                        </a:rPr>
                        <a:t>Use RandomForest to classify which column is more influence to y. The highest importance number is the most relative effector. Use classifier in each individual crime code. If combine together, it will lower the score. </a:t>
                      </a:r>
                      <a:endParaRPr sz="1050">
                        <a:latin typeface="Calibri"/>
                        <a:ea typeface="Calibri"/>
                        <a:cs typeface="Calibri"/>
                        <a:sym typeface="Calibri"/>
                      </a:endParaRPr>
                    </a:p>
                  </a:txBody>
                  <a:tcPr marT="0" marB="0" marR="68575" marL="68575"/>
                </a:tc>
              </a:tr>
              <a:tr h="569050">
                <a:tc>
                  <a:txBody>
                    <a:bodyPr>
                      <a:noAutofit/>
                    </a:bodyPr>
                    <a:lstStyle/>
                    <a:p>
                      <a:pPr indent="0" lvl="0" marL="0" rtl="0" algn="l">
                        <a:spcBef>
                          <a:spcPts val="0"/>
                        </a:spcBef>
                        <a:spcAft>
                          <a:spcPts val="0"/>
                        </a:spcAft>
                        <a:buNone/>
                      </a:pPr>
                      <a:r>
                        <a:rPr lang="en-US" sz="1100">
                          <a:latin typeface="Calibri"/>
                          <a:ea typeface="Calibri"/>
                          <a:cs typeface="Calibri"/>
                          <a:sym typeface="Calibri"/>
                        </a:rPr>
                        <a:t>Crime Code</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Premise Code</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Grid Search</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050">
                          <a:latin typeface="Courier New"/>
                          <a:ea typeface="Courier New"/>
                          <a:cs typeface="Courier New"/>
                          <a:sym typeface="Courier New"/>
                        </a:rPr>
                        <a:t>70%</a:t>
                      </a:r>
                      <a:endParaRPr sz="1050">
                        <a:latin typeface="Courier New"/>
                        <a:ea typeface="Courier New"/>
                        <a:cs typeface="Courier New"/>
                        <a:sym typeface="Courier New"/>
                      </a:endParaRPr>
                    </a:p>
                  </a:txBody>
                  <a:tcPr marT="0" marB="0" marR="68575" marL="68575"/>
                </a:tc>
                <a:tc>
                  <a:txBody>
                    <a:bodyPr>
                      <a:noAutofit/>
                    </a:bodyPr>
                    <a:lstStyle/>
                    <a:p>
                      <a:pPr indent="0" lvl="0" marL="0" rtl="0" algn="l">
                        <a:spcBef>
                          <a:spcPts val="0"/>
                        </a:spcBef>
                        <a:spcAft>
                          <a:spcPts val="0"/>
                        </a:spcAft>
                        <a:buNone/>
                      </a:pPr>
                      <a:r>
                        <a:rPr lang="en-US" sz="1050">
                          <a:latin typeface="Calibri"/>
                          <a:ea typeface="Calibri"/>
                          <a:cs typeface="Calibri"/>
                          <a:sym typeface="Calibri"/>
                        </a:rPr>
                        <a:t>It is the only successful model for this specific crime code 510. I tried for top 10 crime code and they all failed. The score is below 30%</a:t>
                      </a:r>
                      <a:endParaRPr sz="1050">
                        <a:latin typeface="Calibri"/>
                        <a:ea typeface="Calibri"/>
                        <a:cs typeface="Calibri"/>
                        <a:sym typeface="Calibri"/>
                      </a:endParaRPr>
                    </a:p>
                  </a:txBody>
                  <a:tcPr marT="0" marB="0" marR="68575" marL="68575"/>
                </a:tc>
              </a:tr>
              <a:tr h="711325">
                <a:tc>
                  <a:txBody>
                    <a:bodyPr>
                      <a:noAutofit/>
                    </a:bodyPr>
                    <a:lstStyle/>
                    <a:p>
                      <a:pPr indent="0" lvl="0" marL="0" rtl="0" algn="l">
                        <a:spcBef>
                          <a:spcPts val="0"/>
                        </a:spcBef>
                        <a:spcAft>
                          <a:spcPts val="0"/>
                        </a:spcAft>
                        <a:buNone/>
                      </a:pPr>
                      <a:r>
                        <a:rPr lang="en-US" sz="1100">
                          <a:latin typeface="Calibri"/>
                          <a:ea typeface="Calibri"/>
                          <a:cs typeface="Calibri"/>
                          <a:sym typeface="Calibri"/>
                        </a:rPr>
                        <a:t>Crime Code</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Premise</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i="1" lang="en-US" sz="1100">
                          <a:latin typeface="Calibri"/>
                          <a:ea typeface="Calibri"/>
                          <a:cs typeface="Calibri"/>
                          <a:sym typeface="Calibri"/>
                        </a:rPr>
                        <a:t>k</a:t>
                      </a:r>
                      <a:r>
                        <a:rPr lang="en-US" sz="1100">
                          <a:latin typeface="Calibri"/>
                          <a:ea typeface="Calibri"/>
                          <a:cs typeface="Calibri"/>
                          <a:sym typeface="Calibri"/>
                        </a:rPr>
                        <a:t>NN</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050">
                          <a:latin typeface="Courier New"/>
                          <a:ea typeface="Courier New"/>
                          <a:cs typeface="Courier New"/>
                          <a:sym typeface="Courier New"/>
                        </a:rPr>
                        <a:t>70%</a:t>
                      </a:r>
                      <a:endParaRPr sz="1050">
                        <a:latin typeface="Courier New"/>
                        <a:ea typeface="Courier New"/>
                        <a:cs typeface="Courier New"/>
                        <a:sym typeface="Courier New"/>
                      </a:endParaRPr>
                    </a:p>
                  </a:txBody>
                  <a:tcPr marT="0" marB="0" marR="68575" marL="68575"/>
                </a:tc>
                <a:tc>
                  <a:txBody>
                    <a:bodyPr>
                      <a:noAutofit/>
                    </a:bodyPr>
                    <a:lstStyle/>
                    <a:p>
                      <a:pPr indent="0" lvl="0" marL="0" rtl="0" algn="l">
                        <a:spcBef>
                          <a:spcPts val="0"/>
                        </a:spcBef>
                        <a:spcAft>
                          <a:spcPts val="0"/>
                        </a:spcAft>
                        <a:buNone/>
                      </a:pPr>
                      <a:r>
                        <a:rPr lang="en-US" sz="1050">
                          <a:latin typeface="Calibri"/>
                          <a:ea typeface="Calibri"/>
                          <a:cs typeface="Calibri"/>
                          <a:sym typeface="Calibri"/>
                        </a:rPr>
                        <a:t>The only Premise code has the score is 101-street, which is the predict location happened for vehicle stolen. The other crime type also failed, the score is below 30%</a:t>
                      </a:r>
                      <a:endParaRPr sz="1050">
                        <a:latin typeface="Calibri"/>
                        <a:ea typeface="Calibri"/>
                        <a:cs typeface="Calibri"/>
                        <a:sym typeface="Calibri"/>
                      </a:endParaRPr>
                    </a:p>
                  </a:txBody>
                  <a:tcPr marT="0" marB="0" marR="68575" marL="68575"/>
                </a:tc>
              </a:tr>
              <a:tr h="301275">
                <a:tc>
                  <a:txBody>
                    <a:bodyPr>
                      <a:noAutofit/>
                    </a:bodyPr>
                    <a:lstStyle/>
                    <a:p>
                      <a:pPr indent="0" lvl="0" marL="0" rtl="0" algn="l">
                        <a:spcBef>
                          <a:spcPts val="0"/>
                        </a:spcBef>
                        <a:spcAft>
                          <a:spcPts val="0"/>
                        </a:spcAft>
                        <a:buNone/>
                      </a:pPr>
                      <a:r>
                        <a:rPr lang="en-US" sz="1100">
                          <a:latin typeface="Calibri"/>
                          <a:ea typeface="Calibri"/>
                          <a:cs typeface="Calibri"/>
                          <a:sym typeface="Calibri"/>
                        </a:rPr>
                        <a:t>Victim Age</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Population, Crime Classification, Weather</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DecisionTreeClassifier</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050">
                          <a:latin typeface="Courier New"/>
                          <a:ea typeface="Courier New"/>
                          <a:cs typeface="Courier New"/>
                          <a:sym typeface="Courier New"/>
                        </a:rPr>
                        <a:t>16.5%</a:t>
                      </a:r>
                      <a:endParaRPr sz="1050">
                        <a:latin typeface="Courier New"/>
                        <a:ea typeface="Courier New"/>
                        <a:cs typeface="Courier New"/>
                        <a:sym typeface="Courier New"/>
                      </a:endParaRPr>
                    </a:p>
                  </a:txBody>
                  <a:tcPr marT="0" marB="0" marR="68575" marL="68575"/>
                </a:tc>
                <a:tc>
                  <a:txBody>
                    <a:bodyPr>
                      <a:noAutofit/>
                    </a:bodyPr>
                    <a:lstStyle/>
                    <a:p>
                      <a:pPr indent="0" lvl="0" marL="0" rtl="0" algn="l">
                        <a:spcBef>
                          <a:spcPts val="0"/>
                        </a:spcBef>
                        <a:spcAft>
                          <a:spcPts val="0"/>
                        </a:spcAft>
                        <a:buNone/>
                      </a:pPr>
                      <a:r>
                        <a:rPr lang="en-US" sz="1050">
                          <a:latin typeface="Calibri"/>
                          <a:ea typeface="Calibri"/>
                          <a:cs typeface="Calibri"/>
                          <a:sym typeface="Calibri"/>
                        </a:rPr>
                        <a:t>This was a bust. </a:t>
                      </a:r>
                      <a:endParaRPr sz="1050">
                        <a:latin typeface="Calibri"/>
                        <a:ea typeface="Calibri"/>
                        <a:cs typeface="Calibri"/>
                        <a:sym typeface="Calibri"/>
                      </a:endParaRPr>
                    </a:p>
                  </a:txBody>
                  <a:tcPr marT="0" marB="0" marR="68575" marL="68575"/>
                </a:tc>
              </a:tr>
              <a:tr h="602525">
                <a:tc>
                  <a:txBody>
                    <a:bodyPr>
                      <a:noAutofit/>
                    </a:bodyPr>
                    <a:lstStyle/>
                    <a:p>
                      <a:pPr indent="0" lvl="0" marL="0" rtl="0" algn="l">
                        <a:spcBef>
                          <a:spcPts val="0"/>
                        </a:spcBef>
                        <a:spcAft>
                          <a:spcPts val="0"/>
                        </a:spcAft>
                        <a:buNone/>
                      </a:pPr>
                      <a:r>
                        <a:rPr lang="en-US" sz="1100">
                          <a:latin typeface="Calibri"/>
                          <a:ea typeface="Calibri"/>
                          <a:cs typeface="Calibri"/>
                          <a:sym typeface="Calibri"/>
                        </a:rPr>
                        <a:t>Crime Classification</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Time Occurred, AreaID, Reporting District, Crime Code, Victim Age, Premise Code, Weather features</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LogisticRegression</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050">
                          <a:latin typeface="Courier New"/>
                          <a:ea typeface="Courier New"/>
                          <a:cs typeface="Courier New"/>
                          <a:sym typeface="Courier New"/>
                        </a:rPr>
                        <a:t>43%</a:t>
                      </a:r>
                      <a:endParaRPr sz="1050">
                        <a:latin typeface="Courier New"/>
                        <a:ea typeface="Courier New"/>
                        <a:cs typeface="Courier New"/>
                        <a:sym typeface="Courier New"/>
                      </a:endParaRPr>
                    </a:p>
                  </a:txBody>
                  <a:tcPr marT="0" marB="0" marR="68575" marL="68575"/>
                </a:tc>
                <a:tc>
                  <a:txBody>
                    <a:bodyPr>
                      <a:noAutofit/>
                    </a:bodyPr>
                    <a:lstStyle/>
                    <a:p>
                      <a:pPr indent="0" lvl="0" marL="0" rtl="0" algn="l">
                        <a:spcBef>
                          <a:spcPts val="0"/>
                        </a:spcBef>
                        <a:spcAft>
                          <a:spcPts val="0"/>
                        </a:spcAft>
                        <a:buNone/>
                      </a:pPr>
                      <a:r>
                        <a:rPr lang="en-US" sz="1050">
                          <a:latin typeface="Calibri"/>
                          <a:ea typeface="Calibri"/>
                          <a:cs typeface="Calibri"/>
                          <a:sym typeface="Calibri"/>
                        </a:rPr>
                        <a:t>Not a very good result.  Possibly too many features, or the features are just not predictive.</a:t>
                      </a:r>
                      <a:endParaRPr sz="1050">
                        <a:latin typeface="Calibri"/>
                        <a:ea typeface="Calibri"/>
                        <a:cs typeface="Calibri"/>
                        <a:sym typeface="Calibri"/>
                      </a:endParaRPr>
                    </a:p>
                  </a:txBody>
                  <a:tcPr marT="0" marB="0" marR="68575" marL="68575"/>
                </a:tc>
              </a:tr>
              <a:tr h="426800">
                <a:tc>
                  <a:txBody>
                    <a:bodyPr>
                      <a:noAutofit/>
                    </a:bodyPr>
                    <a:lstStyle/>
                    <a:p>
                      <a:pPr indent="0" lvl="0" marL="0" rtl="0" algn="l">
                        <a:spcBef>
                          <a:spcPts val="0"/>
                        </a:spcBef>
                        <a:spcAft>
                          <a:spcPts val="0"/>
                        </a:spcAft>
                        <a:buNone/>
                      </a:pPr>
                      <a:r>
                        <a:rPr lang="en-US" sz="1100">
                          <a:latin typeface="Calibri"/>
                          <a:ea typeface="Calibri"/>
                          <a:cs typeface="Calibri"/>
                          <a:sym typeface="Calibri"/>
                        </a:rPr>
                        <a:t>Crime Classification</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Month, Time of Day, Premise, Weather Type, Location</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100">
                          <a:latin typeface="Calibri"/>
                          <a:ea typeface="Calibri"/>
                          <a:cs typeface="Calibri"/>
                          <a:sym typeface="Calibri"/>
                        </a:rPr>
                        <a:t>RandomForestClassifier</a:t>
                      </a:r>
                      <a:endParaRPr sz="1100">
                        <a:latin typeface="Calibri"/>
                        <a:ea typeface="Calibri"/>
                        <a:cs typeface="Calibri"/>
                        <a:sym typeface="Calibri"/>
                      </a:endParaRPr>
                    </a:p>
                  </a:txBody>
                  <a:tcPr marT="0" marB="0" marR="68575" marL="68575"/>
                </a:tc>
                <a:tc>
                  <a:txBody>
                    <a:bodyPr>
                      <a:noAutofit/>
                    </a:bodyPr>
                    <a:lstStyle/>
                    <a:p>
                      <a:pPr indent="0" lvl="0" marL="0" rtl="0" algn="l">
                        <a:spcBef>
                          <a:spcPts val="0"/>
                        </a:spcBef>
                        <a:spcAft>
                          <a:spcPts val="0"/>
                        </a:spcAft>
                        <a:buNone/>
                      </a:pPr>
                      <a:r>
                        <a:rPr lang="en-US" sz="1050">
                          <a:latin typeface="Courier New"/>
                          <a:ea typeface="Courier New"/>
                          <a:cs typeface="Courier New"/>
                          <a:sym typeface="Courier New"/>
                        </a:rPr>
                        <a:t>51%</a:t>
                      </a:r>
                      <a:endParaRPr sz="1050">
                        <a:latin typeface="Courier New"/>
                        <a:ea typeface="Courier New"/>
                        <a:cs typeface="Courier New"/>
                        <a:sym typeface="Courier New"/>
                      </a:endParaRPr>
                    </a:p>
                  </a:txBody>
                  <a:tcPr marT="0" marB="0" marR="68575" marL="68575"/>
                </a:tc>
                <a:tc>
                  <a:txBody>
                    <a:bodyPr>
                      <a:noAutofit/>
                    </a:bodyPr>
                    <a:lstStyle/>
                    <a:p>
                      <a:pPr indent="0" lvl="0" marL="0" rtl="0" algn="l">
                        <a:spcBef>
                          <a:spcPts val="0"/>
                        </a:spcBef>
                        <a:spcAft>
                          <a:spcPts val="0"/>
                        </a:spcAft>
                        <a:buNone/>
                      </a:pPr>
                      <a:r>
                        <a:rPr lang="en-US" sz="1050">
                          <a:latin typeface="Calibri"/>
                          <a:ea typeface="Calibri"/>
                          <a:cs typeface="Calibri"/>
                          <a:sym typeface="Calibri"/>
                        </a:rPr>
                        <a:t>Not a very good result.  The weather is not predictive, nor is the location in the city.</a:t>
                      </a:r>
                      <a:endParaRPr sz="1050">
                        <a:latin typeface="Calibri"/>
                        <a:ea typeface="Calibri"/>
                        <a:cs typeface="Calibri"/>
                        <a:sym typeface="Calibri"/>
                      </a:endParaRPr>
                    </a:p>
                  </a:txBody>
                  <a:tcPr marT="0" marB="0" marR="68575" marL="68575"/>
                </a:tc>
              </a:tr>
            </a:tbl>
          </a:graphicData>
        </a:graphic>
      </p:graphicFrame>
      <p:sp>
        <p:nvSpPr>
          <p:cNvPr id="299" name="Google Shape;299;p35"/>
          <p:cNvSpPr txBox="1"/>
          <p:nvPr>
            <p:ph type="title"/>
          </p:nvPr>
        </p:nvSpPr>
        <p:spPr>
          <a:xfrm>
            <a:off x="1097575" y="462600"/>
            <a:ext cx="9143400" cy="5508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Machine Learning Analysis &amp; Results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graphicFrame>
        <p:nvGraphicFramePr>
          <p:cNvPr id="305" name="Google Shape;305;p36"/>
          <p:cNvGraphicFramePr/>
          <p:nvPr/>
        </p:nvGraphicFramePr>
        <p:xfrm>
          <a:off x="158250" y="523225"/>
          <a:ext cx="3000000" cy="3000000"/>
        </p:xfrm>
        <a:graphic>
          <a:graphicData uri="http://schemas.openxmlformats.org/drawingml/2006/table">
            <a:tbl>
              <a:tblPr bandRow="1">
                <a:noFill/>
                <a:tableStyleId>{342928A5-C561-408D-8F96-62960ED594F0}</a:tableStyleId>
              </a:tblPr>
              <a:tblGrid>
                <a:gridCol w="1749200"/>
                <a:gridCol w="2708375"/>
                <a:gridCol w="3268075"/>
                <a:gridCol w="878600"/>
                <a:gridCol w="3268075"/>
              </a:tblGrid>
              <a:tr h="702900">
                <a:tc>
                  <a:txBody>
                    <a:bodyPr>
                      <a:noAutofit/>
                    </a:bodyPr>
                    <a:lstStyle/>
                    <a:p>
                      <a:pPr indent="0" lvl="0" marL="0" rtl="0" algn="l">
                        <a:spcBef>
                          <a:spcPts val="0"/>
                        </a:spcBef>
                        <a:spcAft>
                          <a:spcPts val="0"/>
                        </a:spcAft>
                        <a:buNone/>
                      </a:pPr>
                      <a:r>
                        <a:rPr lang="en-US" sz="1100">
                          <a:latin typeface="Calibri"/>
                          <a:ea typeface="Calibri"/>
                          <a:cs typeface="Calibri"/>
                          <a:sym typeface="Calibri"/>
                        </a:rPr>
                        <a:t>VictimAge</a:t>
                      </a:r>
                      <a:endParaRPr sz="11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AreaName, CrimeCodeDescription</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Linear Regression</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MSE – 1.01</a:t>
                      </a:r>
                      <a:endParaRPr sz="1100">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R2 - .0056</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Data was binary encoded for AreaName and Crime Code Description. The MSE score needs to be as close to 0 and the R2 score needs to be close to 1. Thus this model is not good for the Crime Data set.</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a:solidFill>
                        <a:srgbClr val="000000"/>
                      </a:solidFill>
                      <a:prstDash val="solid"/>
                      <a:round/>
                      <a:headEnd len="sm" w="sm" type="none"/>
                      <a:tailEnd len="sm" w="sm" type="none"/>
                    </a:lnB>
                  </a:tcPr>
                </a:tc>
              </a:tr>
              <a:tr h="702900">
                <a:tc>
                  <a:txBody>
                    <a:bodyPr>
                      <a:noAutofit/>
                    </a:bodyPr>
                    <a:lstStyle/>
                    <a:p>
                      <a:pPr indent="0" lvl="0" marL="0" rtl="0" algn="l">
                        <a:spcBef>
                          <a:spcPts val="0"/>
                        </a:spcBef>
                        <a:spcAft>
                          <a:spcPts val="0"/>
                        </a:spcAft>
                        <a:buNone/>
                      </a:pPr>
                      <a:r>
                        <a:rPr lang="en-US" sz="1100">
                          <a:latin typeface="Calibri"/>
                          <a:ea typeface="Calibri"/>
                          <a:cs typeface="Calibri"/>
                          <a:sym typeface="Calibri"/>
                        </a:rPr>
                        <a:t>VictimAge</a:t>
                      </a:r>
                      <a:endParaRPr sz="11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AreaName, CrimeCodeDescription</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LASSO Model</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MSE – 1.012</a:t>
                      </a:r>
                      <a:endParaRPr sz="1100">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R2 - .00539</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Data was binary encoded for AreaName and Crime Code Description. The MSE score needs to be as close to 0 and the R2 score needs to be close to 1. Thus this model is not good for the Crime Data set.</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702900">
                <a:tc>
                  <a:txBody>
                    <a:bodyPr>
                      <a:noAutofit/>
                    </a:bodyPr>
                    <a:lstStyle/>
                    <a:p>
                      <a:pPr indent="0" lvl="0" marL="0" rtl="0" algn="l">
                        <a:spcBef>
                          <a:spcPts val="0"/>
                        </a:spcBef>
                        <a:spcAft>
                          <a:spcPts val="0"/>
                        </a:spcAft>
                        <a:buNone/>
                      </a:pPr>
                      <a:r>
                        <a:rPr lang="en-US" sz="1100">
                          <a:latin typeface="Calibri"/>
                          <a:ea typeface="Calibri"/>
                          <a:cs typeface="Calibri"/>
                          <a:sym typeface="Calibri"/>
                        </a:rPr>
                        <a:t>VictimAge</a:t>
                      </a:r>
                      <a:endParaRPr sz="11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AreaName, CrimeCodeDescription</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Ridge Model</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MSE – 1.0001</a:t>
                      </a:r>
                      <a:endParaRPr sz="1100">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R2 - .005597</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Data was binary encoded for AreaName and Crime Code Description. The MSE score needs to be as close to 0 and the R2 score needs to be close to 1. Thus this model is not good for the Crime Data set.</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702900">
                <a:tc>
                  <a:txBody>
                    <a:bodyPr>
                      <a:noAutofit/>
                    </a:bodyPr>
                    <a:lstStyle/>
                    <a:p>
                      <a:pPr indent="0" lvl="0" marL="0" rtl="0" algn="l">
                        <a:spcBef>
                          <a:spcPts val="0"/>
                        </a:spcBef>
                        <a:spcAft>
                          <a:spcPts val="0"/>
                        </a:spcAft>
                        <a:buNone/>
                      </a:pPr>
                      <a:r>
                        <a:rPr lang="en-US" sz="1100">
                          <a:latin typeface="Calibri"/>
                          <a:ea typeface="Calibri"/>
                          <a:cs typeface="Calibri"/>
                          <a:sym typeface="Calibri"/>
                        </a:rPr>
                        <a:t>VictimAge</a:t>
                      </a:r>
                      <a:endParaRPr sz="11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AreaName, CrimeCodeDescription</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ElasticNet</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MSE – 1.0010</a:t>
                      </a:r>
                      <a:endParaRPr sz="1100">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R2 - .005536</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Data was binary encoded for AreaName and Crime Code Description. The MSE score needs to be as close to 0 and the R2 score needs to be close to 1. Thus this model is not good for the Crime Data set.</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103250">
                <a:tc>
                  <a:txBody>
                    <a:bodyPr>
                      <a:noAutofit/>
                    </a:bodyPr>
                    <a:lstStyle/>
                    <a:p>
                      <a:pPr indent="0" lvl="0" marL="0" rtl="0" algn="l">
                        <a:spcBef>
                          <a:spcPts val="0"/>
                        </a:spcBef>
                        <a:spcAft>
                          <a:spcPts val="0"/>
                        </a:spcAft>
                        <a:buNone/>
                      </a:pPr>
                      <a:r>
                        <a:rPr lang="en-US" sz="1100">
                          <a:latin typeface="Calibri"/>
                          <a:ea typeface="Calibri"/>
                          <a:cs typeface="Calibri"/>
                          <a:sym typeface="Calibri"/>
                        </a:rPr>
                        <a:t>VictimAge</a:t>
                      </a:r>
                      <a:endParaRPr sz="11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AreaName, CrimeCodeDescription</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Random Forest Regressor</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7916"/>
                        </a:lnSpc>
                        <a:spcBef>
                          <a:spcPts val="0"/>
                        </a:spcBef>
                        <a:spcAft>
                          <a:spcPts val="0"/>
                        </a:spcAft>
                        <a:buNone/>
                      </a:pPr>
                      <a:r>
                        <a:rPr lang="en-US" sz="1100">
                          <a:highlight>
                            <a:srgbClr val="FFFFFF"/>
                          </a:highlight>
                          <a:latin typeface="Calibri"/>
                          <a:ea typeface="Calibri"/>
                          <a:cs typeface="Calibri"/>
                          <a:sym typeface="Calibri"/>
                        </a:rPr>
                        <a:t>Average baseline error:  30.95</a:t>
                      </a:r>
                      <a:endParaRPr sz="1100">
                        <a:highlight>
                          <a:srgbClr val="FFFFFF"/>
                        </a:highlight>
                        <a:latin typeface="Calibri"/>
                        <a:ea typeface="Calibri"/>
                        <a:cs typeface="Calibri"/>
                        <a:sym typeface="Calibri"/>
                      </a:endParaRPr>
                    </a:p>
                    <a:p>
                      <a:pPr indent="0" lvl="0" marL="0" rtl="0" algn="l">
                        <a:spcBef>
                          <a:spcPts val="800"/>
                        </a:spcBef>
                        <a:spcAft>
                          <a:spcPts val="0"/>
                        </a:spcAft>
                        <a:buNone/>
                      </a:pPr>
                      <a:r>
                        <a:rPr lang="en-US" sz="1100">
                          <a:highlight>
                            <a:srgbClr val="FFFFFF"/>
                          </a:highlight>
                          <a:latin typeface="Calibri"/>
                          <a:ea typeface="Calibri"/>
                          <a:cs typeface="Calibri"/>
                          <a:sym typeface="Calibri"/>
                        </a:rPr>
                        <a:t>Mean Absolute Error:</a:t>
                      </a:r>
                      <a:endParaRPr sz="1100">
                        <a:highlight>
                          <a:srgbClr val="FFFFFF"/>
                        </a:highlight>
                        <a:latin typeface="Calibri"/>
                        <a:ea typeface="Calibri"/>
                        <a:cs typeface="Calibri"/>
                        <a:sym typeface="Calibri"/>
                      </a:endParaRPr>
                    </a:p>
                    <a:p>
                      <a:pPr indent="0" lvl="0" marL="0" rtl="0" algn="l">
                        <a:spcBef>
                          <a:spcPts val="0"/>
                        </a:spcBef>
                        <a:spcAft>
                          <a:spcPts val="0"/>
                        </a:spcAft>
                        <a:buNone/>
                      </a:pPr>
                      <a:r>
                        <a:rPr lang="en-US" sz="1100">
                          <a:highlight>
                            <a:srgbClr val="FFFFFF"/>
                          </a:highlight>
                          <a:latin typeface="Calibri"/>
                          <a:ea typeface="Calibri"/>
                          <a:cs typeface="Calibri"/>
                          <a:sym typeface="Calibri"/>
                        </a:rPr>
                        <a:t>11.48 degrees</a:t>
                      </a:r>
                      <a:endParaRPr sz="1100">
                        <a:highlight>
                          <a:srgbClr val="FFFFFF"/>
                        </a:highlight>
                        <a:latin typeface="Calibri"/>
                        <a:ea typeface="Calibri"/>
                        <a:cs typeface="Calibri"/>
                        <a:sym typeface="Calibri"/>
                      </a:endParaRPr>
                    </a:p>
                    <a:p>
                      <a:pPr indent="0" lvl="0" marL="0" rtl="0" algn="l">
                        <a:lnSpc>
                          <a:spcPct val="107916"/>
                        </a:lnSpc>
                        <a:spcBef>
                          <a:spcPts val="0"/>
                        </a:spcBef>
                        <a:spcAft>
                          <a:spcPts val="0"/>
                        </a:spcAft>
                        <a:buNone/>
                      </a:pPr>
                      <a:r>
                        <a:rPr lang="en-US" sz="1100">
                          <a:highlight>
                            <a:srgbClr val="FFFFFF"/>
                          </a:highlight>
                          <a:latin typeface="Calibri"/>
                          <a:ea typeface="Calibri"/>
                          <a:cs typeface="Calibri"/>
                          <a:sym typeface="Calibri"/>
                        </a:rPr>
                        <a:t>Accuracy: 63.13%</a:t>
                      </a:r>
                      <a:endParaRPr sz="1100">
                        <a:highlight>
                          <a:srgbClr val="FFFFFF"/>
                        </a:highlight>
                        <a:latin typeface="Calibri"/>
                        <a:ea typeface="Calibri"/>
                        <a:cs typeface="Calibri"/>
                        <a:sym typeface="Calibri"/>
                      </a:endParaRPr>
                    </a:p>
                    <a:p>
                      <a:pPr indent="0" lvl="0" marL="0" rtl="0" algn="l">
                        <a:spcBef>
                          <a:spcPts val="800"/>
                        </a:spcBef>
                        <a:spcAft>
                          <a:spcPts val="0"/>
                        </a:spcAft>
                        <a:buNone/>
                      </a:pPr>
                      <a:r>
                        <a:rPr lang="en-US" sz="1050">
                          <a:highlight>
                            <a:srgbClr val="FFFFFF"/>
                          </a:highlight>
                          <a:latin typeface="Calibri"/>
                          <a:ea typeface="Calibri"/>
                          <a:cs typeface="Calibri"/>
                          <a:sym typeface="Calibri"/>
                        </a:rPr>
                        <a:t> </a:t>
                      </a:r>
                      <a:endParaRPr sz="1050">
                        <a:highlight>
                          <a:srgbClr val="FFFFFF"/>
                        </a:highlight>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 </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100">
                          <a:latin typeface="Calibri"/>
                          <a:ea typeface="Calibri"/>
                          <a:cs typeface="Calibri"/>
                          <a:sym typeface="Calibri"/>
                        </a:rPr>
                        <a:t>This model seems to the best to use for analyzing model. Data is not one hot encoded. It’s possible the CrimeCode, AreaName and VictimAge was treated as integer instead of a string.</a:t>
                      </a:r>
                      <a:endParaRPr sz="11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Quattrocento Sans"/>
              <a:buNone/>
            </a:pPr>
            <a:r>
              <a:rPr lang="en-US" sz="3000"/>
              <a:t>Data Sources</a:t>
            </a:r>
            <a:endParaRPr/>
          </a:p>
        </p:txBody>
      </p:sp>
      <p:sp>
        <p:nvSpPr>
          <p:cNvPr id="312" name="Google Shape;312;p37"/>
          <p:cNvSpPr txBox="1"/>
          <p:nvPr>
            <p:ph idx="1" type="body"/>
          </p:nvPr>
        </p:nvSpPr>
        <p:spPr>
          <a:xfrm>
            <a:off x="1522876" y="1905000"/>
            <a:ext cx="9143538" cy="3416320"/>
          </a:xfrm>
          <a:prstGeom prst="rect">
            <a:avLst/>
          </a:prstGeom>
          <a:noFill/>
          <a:ln>
            <a:noFill/>
          </a:ln>
        </p:spPr>
        <p:txBody>
          <a:bodyPr anchorCtr="0" anchor="t" bIns="45700" lIns="91425" spcFirstLastPara="1" rIns="91425" wrap="square" tIns="45700">
            <a:noAutofit/>
          </a:bodyPr>
          <a:lstStyle/>
          <a:p>
            <a:pPr indent="-274320" lvl="0" marL="274320" rtl="0" algn="l">
              <a:lnSpc>
                <a:spcPct val="90000"/>
              </a:lnSpc>
              <a:spcBef>
                <a:spcPts val="0"/>
              </a:spcBef>
              <a:spcAft>
                <a:spcPts val="0"/>
              </a:spcAft>
              <a:buSzPts val="1600"/>
              <a:buChar char="▪"/>
            </a:pPr>
            <a:r>
              <a:rPr lang="en-US" sz="2000"/>
              <a:t>Crime Data from 2010 to Present | Los Angeles - Open Data Portal</a:t>
            </a:r>
            <a:endParaRPr sz="2000" u="sng">
              <a:solidFill>
                <a:schemeClr val="hlink"/>
              </a:solidFill>
              <a:hlinkClick r:id="rId3"/>
            </a:endParaRPr>
          </a:p>
          <a:p>
            <a:pPr indent="-274320" lvl="0" marL="274320" rtl="0" algn="l">
              <a:lnSpc>
                <a:spcPct val="90000"/>
              </a:lnSpc>
              <a:spcBef>
                <a:spcPts val="1800"/>
              </a:spcBef>
              <a:spcAft>
                <a:spcPts val="0"/>
              </a:spcAft>
              <a:buSzPts val="1600"/>
              <a:buChar char="▪"/>
            </a:pPr>
            <a:r>
              <a:rPr lang="en-US" sz="2000" u="sng">
                <a:solidFill>
                  <a:schemeClr val="hlink"/>
                </a:solidFill>
                <a:hlinkClick r:id="rId4"/>
              </a:rPr>
              <a:t>https://data.lacity.org/A-Safe-City/Crime-Data-from-2010-to-Present/y8tr-7khq</a:t>
            </a:r>
            <a:endParaRPr sz="2000"/>
          </a:p>
          <a:p>
            <a:pPr indent="-274320" lvl="0" marL="274320" rtl="0" algn="l">
              <a:lnSpc>
                <a:spcPct val="90000"/>
              </a:lnSpc>
              <a:spcBef>
                <a:spcPts val="1800"/>
              </a:spcBef>
              <a:spcAft>
                <a:spcPts val="0"/>
              </a:spcAft>
              <a:buSzPts val="1600"/>
              <a:buChar char="▪"/>
            </a:pPr>
            <a:r>
              <a:rPr lang="en-US" sz="2000"/>
              <a:t>United States Census Bureau</a:t>
            </a:r>
            <a:endParaRPr sz="2000" u="sng">
              <a:solidFill>
                <a:schemeClr val="hlink"/>
              </a:solidFill>
              <a:hlinkClick r:id="rId5"/>
            </a:endParaRPr>
          </a:p>
          <a:p>
            <a:pPr indent="-274320" lvl="0" marL="274320" rtl="0" algn="l">
              <a:lnSpc>
                <a:spcPct val="90000"/>
              </a:lnSpc>
              <a:spcBef>
                <a:spcPts val="1800"/>
              </a:spcBef>
              <a:spcAft>
                <a:spcPts val="0"/>
              </a:spcAft>
              <a:buSzPts val="1600"/>
              <a:buChar char="▪"/>
            </a:pPr>
            <a:r>
              <a:rPr lang="en-US" sz="2000" u="sng">
                <a:solidFill>
                  <a:schemeClr val="hlink"/>
                </a:solidFill>
                <a:hlinkClick r:id="rId6"/>
              </a:rPr>
              <a:t>https://www.census.gov/geo/reference/centersofpop.html</a:t>
            </a:r>
            <a:endParaRPr sz="2000"/>
          </a:p>
          <a:p>
            <a:pPr indent="-274320" lvl="0" marL="274320" rtl="0" algn="l">
              <a:lnSpc>
                <a:spcPct val="90000"/>
              </a:lnSpc>
              <a:spcBef>
                <a:spcPts val="1800"/>
              </a:spcBef>
              <a:spcAft>
                <a:spcPts val="0"/>
              </a:spcAft>
              <a:buSzPts val="1600"/>
              <a:buChar char="▪"/>
            </a:pPr>
            <a:r>
              <a:rPr lang="en-US" sz="2000"/>
              <a:t>Open Weather Map</a:t>
            </a:r>
            <a:endParaRPr/>
          </a:p>
          <a:p>
            <a:pPr indent="-274320" lvl="0" marL="274320" rtl="0" algn="l">
              <a:lnSpc>
                <a:spcPct val="90000"/>
              </a:lnSpc>
              <a:spcBef>
                <a:spcPts val="1800"/>
              </a:spcBef>
              <a:spcAft>
                <a:spcPts val="0"/>
              </a:spcAft>
              <a:buSzPts val="1600"/>
              <a:buChar char="▪"/>
            </a:pPr>
            <a:r>
              <a:rPr lang="en-US" sz="2000" u="sng">
                <a:solidFill>
                  <a:schemeClr val="hlink"/>
                </a:solidFill>
                <a:hlinkClick r:id="rId7"/>
              </a:rPr>
              <a:t>https://openweathermap.org/api</a:t>
            </a:r>
            <a:endParaRPr sz="2000"/>
          </a:p>
          <a:p>
            <a:pPr indent="-172720" lvl="0" marL="274320" rtl="0" algn="l">
              <a:lnSpc>
                <a:spcPct val="90000"/>
              </a:lnSpc>
              <a:spcBef>
                <a:spcPts val="1800"/>
              </a:spcBef>
              <a:spcAft>
                <a:spcPts val="0"/>
              </a:spcAft>
              <a:buSzPts val="1600"/>
              <a:buNone/>
            </a:pPr>
            <a:r>
              <a:t/>
            </a:r>
            <a:endParaRPr sz="2000"/>
          </a:p>
        </p:txBody>
      </p:sp>
      <p:pic>
        <p:nvPicPr>
          <p:cNvPr id="313" name="Google Shape;313;p37"/>
          <p:cNvPicPr preferRelativeResize="0"/>
          <p:nvPr/>
        </p:nvPicPr>
        <p:blipFill>
          <a:blip r:embed="rId8">
            <a:alphaModFix/>
          </a:blip>
          <a:stretch>
            <a:fillRect/>
          </a:stretch>
        </p:blipFill>
        <p:spPr>
          <a:xfrm>
            <a:off x="9856125" y="421825"/>
            <a:ext cx="2028825" cy="2095500"/>
          </a:xfrm>
          <a:prstGeom prst="rect">
            <a:avLst/>
          </a:prstGeom>
          <a:noFill/>
          <a:ln>
            <a:noFill/>
          </a:ln>
        </p:spPr>
      </p:pic>
      <p:pic>
        <p:nvPicPr>
          <p:cNvPr id="314" name="Google Shape;314;p37"/>
          <p:cNvPicPr preferRelativeResize="0"/>
          <p:nvPr/>
        </p:nvPicPr>
        <p:blipFill>
          <a:blip r:embed="rId9">
            <a:alphaModFix/>
          </a:blip>
          <a:stretch>
            <a:fillRect/>
          </a:stretch>
        </p:blipFill>
        <p:spPr>
          <a:xfrm>
            <a:off x="9498600" y="2933000"/>
            <a:ext cx="2466975" cy="1847850"/>
          </a:xfrm>
          <a:prstGeom prst="rect">
            <a:avLst/>
          </a:prstGeom>
          <a:noFill/>
          <a:ln>
            <a:noFill/>
          </a:ln>
        </p:spPr>
      </p:pic>
      <p:pic>
        <p:nvPicPr>
          <p:cNvPr id="315" name="Google Shape;315;p37"/>
          <p:cNvPicPr preferRelativeResize="0"/>
          <p:nvPr/>
        </p:nvPicPr>
        <p:blipFill>
          <a:blip r:embed="rId10">
            <a:alphaModFix/>
          </a:blip>
          <a:stretch>
            <a:fillRect/>
          </a:stretch>
        </p:blipFill>
        <p:spPr>
          <a:xfrm>
            <a:off x="6307350" y="4024663"/>
            <a:ext cx="2143125" cy="2143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6"/>
          <p:cNvSpPr txBox="1"/>
          <p:nvPr>
            <p:ph type="title"/>
          </p:nvPr>
        </p:nvSpPr>
        <p:spPr>
          <a:xfrm>
            <a:off x="1522425" y="509400"/>
            <a:ext cx="9713100" cy="673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Quattrocento Sans"/>
              <a:buNone/>
            </a:pPr>
            <a:r>
              <a:rPr lang="en-US"/>
              <a:t>Data Cleaning and Preprocessing</a:t>
            </a:r>
            <a:r>
              <a:rPr lang="en-US">
                <a:solidFill>
                  <a:schemeClr val="dk1"/>
                </a:solidFill>
                <a:latin typeface="Quattrocento Sans"/>
                <a:ea typeface="Quattrocento Sans"/>
                <a:cs typeface="Quattrocento Sans"/>
                <a:sym typeface="Quattrocento Sans"/>
              </a:rPr>
              <a:t> </a:t>
            </a:r>
            <a:endParaRPr/>
          </a:p>
        </p:txBody>
      </p:sp>
      <p:sp>
        <p:nvSpPr>
          <p:cNvPr id="134" name="Google Shape;134;p16"/>
          <p:cNvSpPr txBox="1"/>
          <p:nvPr>
            <p:ph idx="1" type="body"/>
          </p:nvPr>
        </p:nvSpPr>
        <p:spPr>
          <a:xfrm>
            <a:off x="439725" y="1702725"/>
            <a:ext cx="11309400" cy="4643100"/>
          </a:xfrm>
          <a:prstGeom prst="rect">
            <a:avLst/>
          </a:prstGeom>
          <a:noFill/>
          <a:ln>
            <a:noFill/>
          </a:ln>
        </p:spPr>
        <p:txBody>
          <a:bodyPr anchorCtr="0" anchor="t" bIns="45700" lIns="91425" spcFirstLastPara="1" rIns="91425" wrap="square" tIns="45700">
            <a:noAutofit/>
          </a:bodyPr>
          <a:lstStyle/>
          <a:p>
            <a:pPr indent="0" lvl="0" marL="274320" rtl="0" algn="l">
              <a:lnSpc>
                <a:spcPct val="100000"/>
              </a:lnSpc>
              <a:spcBef>
                <a:spcPts val="0"/>
              </a:spcBef>
              <a:spcAft>
                <a:spcPts val="0"/>
              </a:spcAft>
              <a:buNone/>
            </a:pPr>
            <a:r>
              <a:rPr b="1" lang="en-US" sz="2220"/>
              <a:t>LESSON LEARNED</a:t>
            </a:r>
            <a:r>
              <a:rPr lang="en-US" sz="2220"/>
              <a:t>: Too many distinct categories within a feature will not produce good results.  </a:t>
            </a:r>
            <a:endParaRPr sz="2220"/>
          </a:p>
          <a:p>
            <a:pPr indent="0" lvl="0" marL="274320" rtl="0" algn="l">
              <a:lnSpc>
                <a:spcPct val="100000"/>
              </a:lnSpc>
              <a:spcBef>
                <a:spcPts val="0"/>
              </a:spcBef>
              <a:spcAft>
                <a:spcPts val="0"/>
              </a:spcAft>
              <a:buNone/>
            </a:pPr>
            <a:r>
              <a:t/>
            </a:r>
            <a:endParaRPr sz="2220"/>
          </a:p>
          <a:p>
            <a:pPr indent="-369569" lvl="0" marL="1371600" rtl="0" algn="l">
              <a:lnSpc>
                <a:spcPct val="100000"/>
              </a:lnSpc>
              <a:spcBef>
                <a:spcPts val="0"/>
              </a:spcBef>
              <a:spcAft>
                <a:spcPts val="0"/>
              </a:spcAft>
              <a:buSzPts val="2220"/>
              <a:buChar char="❖"/>
            </a:pPr>
            <a:r>
              <a:rPr lang="en-US" sz="2220"/>
              <a:t>The LA Crime dataset contained categories/features that were </a:t>
            </a:r>
            <a:r>
              <a:rPr lang="en-US" sz="2220" u="sng"/>
              <a:t>too granular</a:t>
            </a:r>
            <a:r>
              <a:rPr lang="en-US" sz="2220"/>
              <a:t> (i.e., there were 129 distinct crime codes and 265 distinct premise codes).  We used </a:t>
            </a:r>
            <a:r>
              <a:rPr b="1" lang="en-US" sz="2220"/>
              <a:t>Excel</a:t>
            </a:r>
            <a:r>
              <a:rPr lang="en-US" sz="2220"/>
              <a:t> to group “like” categories and reduce the number of codes. </a:t>
            </a:r>
            <a:endParaRPr sz="2220"/>
          </a:p>
          <a:p>
            <a:pPr indent="0" lvl="0" marL="1371600" rtl="0" algn="l">
              <a:lnSpc>
                <a:spcPct val="100000"/>
              </a:lnSpc>
              <a:spcBef>
                <a:spcPts val="0"/>
              </a:spcBef>
              <a:spcAft>
                <a:spcPts val="0"/>
              </a:spcAft>
              <a:buNone/>
            </a:pPr>
            <a:r>
              <a:t/>
            </a:r>
            <a:endParaRPr sz="2220"/>
          </a:p>
          <a:p>
            <a:pPr indent="-369569" lvl="0" marL="1371600" rtl="0" algn="l">
              <a:lnSpc>
                <a:spcPct val="100000"/>
              </a:lnSpc>
              <a:spcBef>
                <a:spcPts val="0"/>
              </a:spcBef>
              <a:spcAft>
                <a:spcPts val="0"/>
              </a:spcAft>
              <a:buSzPts val="2220"/>
              <a:buChar char="❖"/>
            </a:pPr>
            <a:r>
              <a:rPr b="1" lang="en-US" sz="2220"/>
              <a:t>Python Pandas</a:t>
            </a:r>
            <a:r>
              <a:rPr lang="en-US" sz="2220"/>
              <a:t> was also used to further transform the data into what we felt would be more understandable to a machine learning model.</a:t>
            </a:r>
            <a:endParaRPr sz="2220"/>
          </a:p>
          <a:p>
            <a:pPr indent="-161544" lvl="0" marL="274320" rtl="0" algn="l">
              <a:lnSpc>
                <a:spcPct val="70000"/>
              </a:lnSpc>
              <a:spcBef>
                <a:spcPts val="1800"/>
              </a:spcBef>
              <a:spcAft>
                <a:spcPts val="0"/>
              </a:spcAft>
              <a:buSzPts val="1776"/>
              <a:buNone/>
            </a:pPr>
            <a:r>
              <a:t/>
            </a:r>
            <a:endParaRPr sz="2220"/>
          </a:p>
        </p:txBody>
      </p:sp>
      <p:sp>
        <p:nvSpPr>
          <p:cNvPr id="135" name="Google Shape;135;p16"/>
          <p:cNvSpPr txBox="1"/>
          <p:nvPr/>
        </p:nvSpPr>
        <p:spPr>
          <a:xfrm>
            <a:off x="3338775" y="4714275"/>
            <a:ext cx="6080400" cy="1426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Time Occurred (24 hours)</a:t>
            </a:r>
            <a:r>
              <a:rPr lang="en-US">
                <a:latin typeface="Calibri"/>
                <a:ea typeface="Calibri"/>
                <a:cs typeface="Calibri"/>
                <a:sym typeface="Calibri"/>
              </a:rPr>
              <a:t> ⇒ 4 categories (Morning/Afternoon/Evening/Night)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Crime Codes</a:t>
            </a:r>
            <a:r>
              <a:rPr lang="en-US">
                <a:latin typeface="Calibri"/>
                <a:ea typeface="Calibri"/>
                <a:cs typeface="Calibri"/>
                <a:sym typeface="Calibri"/>
              </a:rPr>
              <a:t> ⇒ 129 down to 11, even further whittled down to Felony, Misdemeanor, Infraction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Premise Codes</a:t>
            </a:r>
            <a:r>
              <a:rPr lang="en-US">
                <a:latin typeface="Calibri"/>
                <a:ea typeface="Calibri"/>
                <a:cs typeface="Calibri"/>
                <a:sym typeface="Calibri"/>
              </a:rPr>
              <a:t> ⇒ 265 down to 24</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36" name="Google Shape;136;p16"/>
          <p:cNvSpPr txBox="1"/>
          <p:nvPr/>
        </p:nvSpPr>
        <p:spPr>
          <a:xfrm>
            <a:off x="2655500" y="4905650"/>
            <a:ext cx="47649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37" name="Google Shape;137;p16"/>
          <p:cNvPicPr preferRelativeResize="0"/>
          <p:nvPr/>
        </p:nvPicPr>
        <p:blipFill>
          <a:blip r:embed="rId3">
            <a:alphaModFix/>
          </a:blip>
          <a:stretch>
            <a:fillRect/>
          </a:stretch>
        </p:blipFill>
        <p:spPr>
          <a:xfrm>
            <a:off x="876350" y="355725"/>
            <a:ext cx="989273" cy="1092126"/>
          </a:xfrm>
          <a:prstGeom prst="rect">
            <a:avLst/>
          </a:prstGeom>
          <a:noFill/>
          <a:ln>
            <a:noFill/>
          </a:ln>
        </p:spPr>
      </p:pic>
      <p:sp>
        <p:nvSpPr>
          <p:cNvPr id="138" name="Google Shape;138;p16"/>
          <p:cNvSpPr/>
          <p:nvPr/>
        </p:nvSpPr>
        <p:spPr>
          <a:xfrm>
            <a:off x="9676624" y="409400"/>
            <a:ext cx="1892376" cy="137710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Original Dataset = 1.9 million rows!</a:t>
            </a:r>
            <a:endParaRPr sz="18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7"/>
          <p:cNvSpPr txBox="1"/>
          <p:nvPr>
            <p:ph type="title"/>
          </p:nvPr>
        </p:nvSpPr>
        <p:spPr>
          <a:xfrm>
            <a:off x="1522876" y="609600"/>
            <a:ext cx="9143400" cy="10668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Technologies used to solve, analyze and visualize in crime predictions</a:t>
            </a:r>
            <a:endParaRPr/>
          </a:p>
        </p:txBody>
      </p:sp>
      <p:sp>
        <p:nvSpPr>
          <p:cNvPr id="145" name="Google Shape;145;p17"/>
          <p:cNvSpPr txBox="1"/>
          <p:nvPr>
            <p:ph idx="1" type="body"/>
          </p:nvPr>
        </p:nvSpPr>
        <p:spPr>
          <a:xfrm>
            <a:off x="1000000" y="1676400"/>
            <a:ext cx="11006400" cy="4547400"/>
          </a:xfrm>
          <a:prstGeom prst="rect">
            <a:avLst/>
          </a:prstGeom>
        </p:spPr>
        <p:txBody>
          <a:bodyPr anchorCtr="0" anchor="t" bIns="45700" lIns="91425" spcFirstLastPara="1" rIns="91425" wrap="square" tIns="45700">
            <a:noAutofit/>
          </a:bodyPr>
          <a:lstStyle/>
          <a:p>
            <a:pPr indent="-275844" lvl="0" marL="274320" rtl="0" algn="l">
              <a:lnSpc>
                <a:spcPct val="100000"/>
              </a:lnSpc>
              <a:spcBef>
                <a:spcPts val="1800"/>
              </a:spcBef>
              <a:spcAft>
                <a:spcPts val="0"/>
              </a:spcAft>
              <a:buSzPts val="1800"/>
              <a:buFont typeface="Calibri"/>
              <a:buChar char="▪"/>
            </a:pPr>
            <a:r>
              <a:rPr lang="en-US" sz="1800"/>
              <a:t>Machine Learning libraries from </a:t>
            </a:r>
            <a:r>
              <a:rPr lang="en-US" sz="1800"/>
              <a:t>Sci-Kit Learn </a:t>
            </a:r>
            <a:endParaRPr sz="1800"/>
          </a:p>
          <a:p>
            <a:pPr indent="-258318" lvl="2" marL="822960" rtl="0" algn="l">
              <a:lnSpc>
                <a:spcPct val="100000"/>
              </a:lnSpc>
              <a:spcBef>
                <a:spcPts val="800"/>
              </a:spcBef>
              <a:spcAft>
                <a:spcPts val="0"/>
              </a:spcAft>
              <a:buSzPts val="1800"/>
              <a:buFont typeface="Calibri"/>
              <a:buChar char="▪"/>
            </a:pPr>
            <a:r>
              <a:rPr lang="en-US"/>
              <a:t>Linear Regression</a:t>
            </a:r>
            <a:endParaRPr/>
          </a:p>
          <a:p>
            <a:pPr indent="-258318" lvl="2" marL="822960" rtl="0" algn="l">
              <a:lnSpc>
                <a:spcPct val="100000"/>
              </a:lnSpc>
              <a:spcBef>
                <a:spcPts val="800"/>
              </a:spcBef>
              <a:spcAft>
                <a:spcPts val="0"/>
              </a:spcAft>
              <a:buSzPts val="1800"/>
              <a:buFont typeface="Calibri"/>
              <a:buChar char="▪"/>
            </a:pPr>
            <a:r>
              <a:rPr lang="en-US"/>
              <a:t>Logistic Regression</a:t>
            </a:r>
            <a:endParaRPr/>
          </a:p>
          <a:p>
            <a:pPr indent="-258318" lvl="2" marL="822960" rtl="0" algn="l">
              <a:lnSpc>
                <a:spcPct val="100000"/>
              </a:lnSpc>
              <a:spcBef>
                <a:spcPts val="800"/>
              </a:spcBef>
              <a:spcAft>
                <a:spcPts val="0"/>
              </a:spcAft>
              <a:buSzPts val="1800"/>
              <a:buFont typeface="Calibri"/>
              <a:buChar char="▪"/>
            </a:pPr>
            <a:r>
              <a:rPr lang="en-US"/>
              <a:t>Classification and Regression Trees – Decision Trees</a:t>
            </a:r>
            <a:endParaRPr/>
          </a:p>
          <a:p>
            <a:pPr indent="-258318" lvl="2" marL="822960" rtl="0" algn="l">
              <a:lnSpc>
                <a:spcPct val="100000"/>
              </a:lnSpc>
              <a:spcBef>
                <a:spcPts val="800"/>
              </a:spcBef>
              <a:spcAft>
                <a:spcPts val="0"/>
              </a:spcAft>
              <a:buSzPts val="1800"/>
              <a:buFont typeface="Calibri"/>
              <a:buChar char="▪"/>
            </a:pPr>
            <a:r>
              <a:rPr lang="en-US"/>
              <a:t>K-Nearest Neighbors </a:t>
            </a:r>
            <a:endParaRPr/>
          </a:p>
          <a:p>
            <a:pPr indent="-258318" lvl="2" marL="822960" rtl="0" algn="l">
              <a:lnSpc>
                <a:spcPct val="100000"/>
              </a:lnSpc>
              <a:spcBef>
                <a:spcPts val="800"/>
              </a:spcBef>
              <a:spcAft>
                <a:spcPts val="0"/>
              </a:spcAft>
              <a:buSzPts val="1800"/>
              <a:buFont typeface="Calibri"/>
              <a:buChar char="▪"/>
            </a:pPr>
            <a:r>
              <a:rPr lang="en-US"/>
              <a:t>Random Forest</a:t>
            </a:r>
            <a:endParaRPr/>
          </a:p>
          <a:p>
            <a:pPr indent="-275844" lvl="0" marL="274320" rtl="0" algn="l">
              <a:lnSpc>
                <a:spcPct val="100000"/>
              </a:lnSpc>
              <a:spcBef>
                <a:spcPts val="1800"/>
              </a:spcBef>
              <a:spcAft>
                <a:spcPts val="0"/>
              </a:spcAft>
              <a:buSzPts val="1800"/>
              <a:buFont typeface="Calibri"/>
              <a:buChar char="▪"/>
            </a:pPr>
            <a:r>
              <a:rPr lang="en-US" sz="1800"/>
              <a:t>Python Pandas</a:t>
            </a:r>
            <a:endParaRPr sz="1800"/>
          </a:p>
          <a:p>
            <a:pPr indent="-275844" lvl="0" marL="274320" rtl="0" algn="l">
              <a:lnSpc>
                <a:spcPct val="100000"/>
              </a:lnSpc>
              <a:spcBef>
                <a:spcPts val="1800"/>
              </a:spcBef>
              <a:spcAft>
                <a:spcPts val="0"/>
              </a:spcAft>
              <a:buSzPts val="1800"/>
              <a:buFont typeface="Calibri"/>
              <a:buChar char="▪"/>
            </a:pPr>
            <a:r>
              <a:rPr lang="en-US" sz="1800"/>
              <a:t>Matplotlib</a:t>
            </a:r>
            <a:endParaRPr sz="1800"/>
          </a:p>
          <a:p>
            <a:pPr indent="-275844" lvl="0" marL="274320" rtl="0" algn="l">
              <a:lnSpc>
                <a:spcPct val="100000"/>
              </a:lnSpc>
              <a:spcBef>
                <a:spcPts val="1800"/>
              </a:spcBef>
              <a:spcAft>
                <a:spcPts val="0"/>
              </a:spcAft>
              <a:buSzPts val="1800"/>
              <a:buFont typeface="Calibri"/>
              <a:buChar char="▪"/>
            </a:pPr>
            <a:r>
              <a:rPr lang="en-US" sz="1800"/>
              <a:t>SQLite Database</a:t>
            </a:r>
            <a:endParaRPr sz="1800"/>
          </a:p>
          <a:p>
            <a:pPr indent="-275844" lvl="0" marL="274320" rtl="0" algn="l">
              <a:lnSpc>
                <a:spcPct val="100000"/>
              </a:lnSpc>
              <a:spcBef>
                <a:spcPts val="1800"/>
              </a:spcBef>
              <a:spcAft>
                <a:spcPts val="0"/>
              </a:spcAft>
              <a:buSzPts val="1800"/>
              <a:buFont typeface="Calibri"/>
              <a:buChar char="▪"/>
            </a:pPr>
            <a:r>
              <a:rPr lang="en-US" sz="1800"/>
              <a:t>Tableau</a:t>
            </a:r>
            <a:endParaRPr sz="1800"/>
          </a:p>
          <a:p>
            <a:pPr indent="0" lvl="0" marL="0" rtl="0" algn="l">
              <a:spcBef>
                <a:spcPts val="1800"/>
              </a:spcBef>
              <a:spcAft>
                <a:spcPts val="0"/>
              </a:spcAft>
              <a:buNone/>
            </a:pPr>
            <a:r>
              <a:t/>
            </a:r>
            <a:endParaRPr/>
          </a:p>
        </p:txBody>
      </p:sp>
      <p:sp>
        <p:nvSpPr>
          <p:cNvPr id="146" name="Google Shape;146;p17"/>
          <p:cNvSpPr/>
          <p:nvPr/>
        </p:nvSpPr>
        <p:spPr>
          <a:xfrm>
            <a:off x="7467002" y="2185700"/>
            <a:ext cx="3524148" cy="248659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Calibri"/>
                <a:ea typeface="Calibri"/>
                <a:cs typeface="Calibri"/>
                <a:sym typeface="Calibri"/>
              </a:rPr>
              <a:t>Crime prediction requires a </a:t>
            </a:r>
            <a:r>
              <a:rPr lang="en-US" sz="2400">
                <a:latin typeface="Calibri"/>
                <a:ea typeface="Calibri"/>
                <a:cs typeface="Calibri"/>
                <a:sym typeface="Calibri"/>
              </a:rPr>
              <a:t>supervised classification ML model</a:t>
            </a:r>
            <a:endParaRPr sz="24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8"/>
          <p:cNvSpPr txBox="1"/>
          <p:nvPr>
            <p:ph type="title"/>
          </p:nvPr>
        </p:nvSpPr>
        <p:spPr>
          <a:xfrm>
            <a:off x="1522876" y="609600"/>
            <a:ext cx="9143538" cy="1066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3200"/>
              <a:buFont typeface="Quattrocento Sans"/>
              <a:buNone/>
            </a:pPr>
            <a:r>
              <a:rPr lang="en-US" sz="3600"/>
              <a:t>Top 10 Types of Crime</a:t>
            </a:r>
            <a:endParaRPr>
              <a:solidFill>
                <a:schemeClr val="dk1"/>
              </a:solidFill>
              <a:latin typeface="Quattrocento Sans"/>
              <a:ea typeface="Quattrocento Sans"/>
              <a:cs typeface="Quattrocento Sans"/>
              <a:sym typeface="Quattrocento Sans"/>
            </a:endParaRPr>
          </a:p>
        </p:txBody>
      </p:sp>
      <p:graphicFrame>
        <p:nvGraphicFramePr>
          <p:cNvPr id="153" name="Google Shape;153;p18"/>
          <p:cNvGraphicFramePr/>
          <p:nvPr/>
        </p:nvGraphicFramePr>
        <p:xfrm>
          <a:off x="1674837" y="2024325"/>
          <a:ext cx="3000000" cy="3000000"/>
        </p:xfrm>
        <a:graphic>
          <a:graphicData uri="http://schemas.openxmlformats.org/drawingml/2006/table">
            <a:tbl>
              <a:tblPr bandRow="1" firstCol="1" firstRow="1">
                <a:noFill/>
                <a:tableStyleId>{4784825F-A0B6-44EA-A6A4-D340F3CDA2B5}</a:tableStyleId>
              </a:tblPr>
              <a:tblGrid>
                <a:gridCol w="846100"/>
                <a:gridCol w="6296150"/>
                <a:gridCol w="1696925"/>
              </a:tblGrid>
              <a:tr h="346375">
                <a:tc>
                  <a:txBody>
                    <a:bodyPr>
                      <a:noAutofit/>
                    </a:bodyPr>
                    <a:lstStyle/>
                    <a:p>
                      <a:pPr indent="0" lvl="0" marL="0" marR="0" rtl="0" algn="l">
                        <a:spcBef>
                          <a:spcPts val="0"/>
                        </a:spcBef>
                        <a:spcAft>
                          <a:spcPts val="0"/>
                        </a:spcAft>
                        <a:buNone/>
                      </a:pPr>
                      <a:r>
                        <a:rPr lang="en-US" sz="1100" u="none" cap="none" strike="noStrike"/>
                        <a:t>Type</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Description</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Total</a:t>
                      </a:r>
                      <a:endParaRPr sz="1100" u="none" cap="none" strike="noStrike">
                        <a:latin typeface="Calibri"/>
                        <a:ea typeface="Calibri"/>
                        <a:cs typeface="Calibri"/>
                        <a:sym typeface="Calibri"/>
                      </a:endParaRPr>
                    </a:p>
                  </a:txBody>
                  <a:tcPr marT="0" marB="0" marR="68575" marL="68575"/>
                </a:tc>
              </a:tr>
              <a:tr h="346375">
                <a:tc>
                  <a:txBody>
                    <a:bodyPr>
                      <a:noAutofit/>
                    </a:bodyPr>
                    <a:lstStyle/>
                    <a:p>
                      <a:pPr indent="0" lvl="0" marL="0" marR="0" rtl="0" algn="l">
                        <a:spcBef>
                          <a:spcPts val="0"/>
                        </a:spcBef>
                        <a:spcAft>
                          <a:spcPts val="0"/>
                        </a:spcAft>
                        <a:buNone/>
                      </a:pPr>
                      <a:r>
                        <a:rPr lang="en-US" sz="1100" u="none" cap="none" strike="noStrike"/>
                        <a:t>420</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THEFT FROM MOTOR VEHICLE - PETTY ($950 &amp; UNDER)</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6942</a:t>
                      </a:r>
                      <a:endParaRPr sz="1100" u="none" cap="none" strike="noStrike">
                        <a:latin typeface="Calibri"/>
                        <a:ea typeface="Calibri"/>
                        <a:cs typeface="Calibri"/>
                        <a:sym typeface="Calibri"/>
                      </a:endParaRPr>
                    </a:p>
                  </a:txBody>
                  <a:tcPr marT="0" marB="0" marR="68575" marL="68575"/>
                </a:tc>
              </a:tr>
              <a:tr h="346375">
                <a:tc>
                  <a:txBody>
                    <a:bodyPr>
                      <a:noAutofit/>
                    </a:bodyPr>
                    <a:lstStyle/>
                    <a:p>
                      <a:pPr indent="0" lvl="0" marL="0" marR="0" rtl="0" algn="l">
                        <a:spcBef>
                          <a:spcPts val="0"/>
                        </a:spcBef>
                        <a:spcAft>
                          <a:spcPts val="0"/>
                        </a:spcAft>
                        <a:buNone/>
                      </a:pPr>
                      <a:r>
                        <a:rPr lang="en-US" sz="1100" u="none" cap="none" strike="noStrike"/>
                        <a:t>210</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ROBBERY</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7344</a:t>
                      </a:r>
                      <a:endParaRPr sz="1100" u="none" cap="none" strike="noStrike">
                        <a:latin typeface="Calibri"/>
                        <a:ea typeface="Calibri"/>
                        <a:cs typeface="Calibri"/>
                        <a:sym typeface="Calibri"/>
                      </a:endParaRPr>
                    </a:p>
                  </a:txBody>
                  <a:tcPr marT="0" marB="0" marR="68575" marL="68575"/>
                </a:tc>
              </a:tr>
              <a:tr h="346375">
                <a:tc>
                  <a:txBody>
                    <a:bodyPr>
                      <a:noAutofit/>
                    </a:bodyPr>
                    <a:lstStyle/>
                    <a:p>
                      <a:pPr indent="0" lvl="0" marL="0" marR="0" rtl="0" algn="l">
                        <a:spcBef>
                          <a:spcPts val="0"/>
                        </a:spcBef>
                        <a:spcAft>
                          <a:spcPts val="0"/>
                        </a:spcAft>
                        <a:buNone/>
                      </a:pPr>
                      <a:r>
                        <a:rPr lang="en-US" sz="1100" u="none" cap="none" strike="noStrike"/>
                        <a:t>230</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ASSAULT WITH DEADLY WEAPON, AGGRAVATED ASSAULT</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8644</a:t>
                      </a:r>
                      <a:endParaRPr sz="1100" u="none" cap="none" strike="noStrike">
                        <a:latin typeface="Calibri"/>
                        <a:ea typeface="Calibri"/>
                        <a:cs typeface="Calibri"/>
                        <a:sym typeface="Calibri"/>
                      </a:endParaRPr>
                    </a:p>
                  </a:txBody>
                  <a:tcPr marT="0" marB="0" marR="68575" marL="68575"/>
                </a:tc>
              </a:tr>
              <a:tr h="346375">
                <a:tc>
                  <a:txBody>
                    <a:bodyPr>
                      <a:noAutofit/>
                    </a:bodyPr>
                    <a:lstStyle/>
                    <a:p>
                      <a:pPr indent="0" lvl="0" marL="0" marR="0" rtl="0" algn="l">
                        <a:spcBef>
                          <a:spcPts val="0"/>
                        </a:spcBef>
                        <a:spcAft>
                          <a:spcPts val="0"/>
                        </a:spcAft>
                        <a:buNone/>
                      </a:pPr>
                      <a:r>
                        <a:rPr lang="en-US" sz="1100" u="none" cap="none" strike="noStrike"/>
                        <a:t>626</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INTIMATE PARTNER - SIMPLE ASSAULT</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8903</a:t>
                      </a:r>
                      <a:endParaRPr sz="1100" u="none" cap="none" strike="noStrike">
                        <a:latin typeface="Calibri"/>
                        <a:ea typeface="Calibri"/>
                        <a:cs typeface="Calibri"/>
                        <a:sym typeface="Calibri"/>
                      </a:endParaRPr>
                    </a:p>
                  </a:txBody>
                  <a:tcPr marT="0" marB="0" marR="68575" marL="68575"/>
                </a:tc>
              </a:tr>
              <a:tr h="346375">
                <a:tc>
                  <a:txBody>
                    <a:bodyPr>
                      <a:noAutofit/>
                    </a:bodyPr>
                    <a:lstStyle/>
                    <a:p>
                      <a:pPr indent="0" lvl="0" marL="0" marR="0" rtl="0" algn="l">
                        <a:spcBef>
                          <a:spcPts val="0"/>
                        </a:spcBef>
                        <a:spcAft>
                          <a:spcPts val="0"/>
                        </a:spcAft>
                        <a:buNone/>
                      </a:pPr>
                      <a:r>
                        <a:rPr lang="en-US" sz="1100" u="none" cap="none" strike="noStrike"/>
                        <a:t>740</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VANDALISM - FELONY ($400 &amp; OVER, ALL CHURCH VANDALISMS)</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10077</a:t>
                      </a:r>
                      <a:endParaRPr sz="1100" u="none" cap="none" strike="noStrike">
                        <a:latin typeface="Calibri"/>
                        <a:ea typeface="Calibri"/>
                        <a:cs typeface="Calibri"/>
                        <a:sym typeface="Calibri"/>
                      </a:endParaRPr>
                    </a:p>
                  </a:txBody>
                  <a:tcPr marT="0" marB="0" marR="68575" marL="68575"/>
                </a:tc>
              </a:tr>
              <a:tr h="346375">
                <a:tc>
                  <a:txBody>
                    <a:bodyPr>
                      <a:noAutofit/>
                    </a:bodyPr>
                    <a:lstStyle/>
                    <a:p>
                      <a:pPr indent="0" lvl="0" marL="0" marR="0" rtl="0" algn="l">
                        <a:spcBef>
                          <a:spcPts val="0"/>
                        </a:spcBef>
                        <a:spcAft>
                          <a:spcPts val="0"/>
                        </a:spcAft>
                        <a:buNone/>
                      </a:pPr>
                      <a:r>
                        <a:rPr lang="en-US" sz="1100" u="none" cap="none" strike="noStrike"/>
                        <a:t>310</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BURGLARY</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10286</a:t>
                      </a:r>
                      <a:endParaRPr sz="1100" u="none" cap="none" strike="noStrike">
                        <a:latin typeface="Calibri"/>
                        <a:ea typeface="Calibri"/>
                        <a:cs typeface="Calibri"/>
                        <a:sym typeface="Calibri"/>
                      </a:endParaRPr>
                    </a:p>
                  </a:txBody>
                  <a:tcPr marT="0" marB="0" marR="68575" marL="68575"/>
                </a:tc>
              </a:tr>
              <a:tr h="346375">
                <a:tc>
                  <a:txBody>
                    <a:bodyPr>
                      <a:noAutofit/>
                    </a:bodyPr>
                    <a:lstStyle/>
                    <a:p>
                      <a:pPr indent="0" lvl="0" marL="0" marR="0" rtl="0" algn="l">
                        <a:spcBef>
                          <a:spcPts val="0"/>
                        </a:spcBef>
                        <a:spcAft>
                          <a:spcPts val="0"/>
                        </a:spcAft>
                        <a:buNone/>
                      </a:pPr>
                      <a:r>
                        <a:rPr lang="en-US" sz="1100" u="none" cap="none" strike="noStrike"/>
                        <a:t>510</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VEHICLE - STOLEN</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11412</a:t>
                      </a:r>
                      <a:endParaRPr sz="1100" u="none" cap="none" strike="noStrike">
                        <a:latin typeface="Calibri"/>
                        <a:ea typeface="Calibri"/>
                        <a:cs typeface="Calibri"/>
                        <a:sym typeface="Calibri"/>
                      </a:endParaRPr>
                    </a:p>
                  </a:txBody>
                  <a:tcPr marT="0" marB="0" marR="68575" marL="68575"/>
                </a:tc>
              </a:tr>
              <a:tr h="346375">
                <a:tc>
                  <a:txBody>
                    <a:bodyPr>
                      <a:noAutofit/>
                    </a:bodyPr>
                    <a:lstStyle/>
                    <a:p>
                      <a:pPr indent="0" lvl="0" marL="0" marR="0" rtl="0" algn="l">
                        <a:spcBef>
                          <a:spcPts val="0"/>
                        </a:spcBef>
                        <a:spcAft>
                          <a:spcPts val="0"/>
                        </a:spcAft>
                        <a:buNone/>
                      </a:pPr>
                      <a:r>
                        <a:rPr lang="en-US" sz="1100" u="none" cap="none" strike="noStrike"/>
                        <a:t>440</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THEFT PLAIN - PETTY ($950 &amp; UNDER)</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13046</a:t>
                      </a:r>
                      <a:endParaRPr sz="1100" u="none" cap="none" strike="noStrike">
                        <a:latin typeface="Calibri"/>
                        <a:ea typeface="Calibri"/>
                        <a:cs typeface="Calibri"/>
                        <a:sym typeface="Calibri"/>
                      </a:endParaRPr>
                    </a:p>
                  </a:txBody>
                  <a:tcPr marT="0" marB="0" marR="68575" marL="68575"/>
                </a:tc>
              </a:tr>
              <a:tr h="346375">
                <a:tc>
                  <a:txBody>
                    <a:bodyPr>
                      <a:noAutofit/>
                    </a:bodyPr>
                    <a:lstStyle/>
                    <a:p>
                      <a:pPr indent="0" lvl="0" marL="0" marR="0" rtl="0" algn="l">
                        <a:spcBef>
                          <a:spcPts val="0"/>
                        </a:spcBef>
                        <a:spcAft>
                          <a:spcPts val="0"/>
                        </a:spcAft>
                        <a:buNone/>
                      </a:pPr>
                      <a:r>
                        <a:rPr lang="en-US" sz="1100" u="none" cap="none" strike="noStrike"/>
                        <a:t>330</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BURGLARY FROM VEHICLE</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14673</a:t>
                      </a:r>
                      <a:endParaRPr sz="1100" u="none" cap="none" strike="noStrike">
                        <a:latin typeface="Calibri"/>
                        <a:ea typeface="Calibri"/>
                        <a:cs typeface="Calibri"/>
                        <a:sym typeface="Calibri"/>
                      </a:endParaRPr>
                    </a:p>
                  </a:txBody>
                  <a:tcPr marT="0" marB="0" marR="68575" marL="68575"/>
                </a:tc>
              </a:tr>
              <a:tr h="346375">
                <a:tc>
                  <a:txBody>
                    <a:bodyPr>
                      <a:noAutofit/>
                    </a:bodyPr>
                    <a:lstStyle/>
                    <a:p>
                      <a:pPr indent="0" lvl="0" marL="0" marR="0" rtl="0" algn="l">
                        <a:spcBef>
                          <a:spcPts val="0"/>
                        </a:spcBef>
                        <a:spcAft>
                          <a:spcPts val="0"/>
                        </a:spcAft>
                        <a:buNone/>
                      </a:pPr>
                      <a:r>
                        <a:rPr lang="en-US" sz="1100" u="none" cap="none" strike="noStrike"/>
                        <a:t>624</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BATTERY - SIMPLE ASSAULT</a:t>
                      </a:r>
                      <a:endParaRPr sz="1100" u="none" cap="none" strike="noStrike">
                        <a:latin typeface="Calibri"/>
                        <a:ea typeface="Calibri"/>
                        <a:cs typeface="Calibri"/>
                        <a:sym typeface="Calibri"/>
                      </a:endParaRPr>
                    </a:p>
                  </a:txBody>
                  <a:tcPr marT="0" marB="0" marR="68575" marL="68575"/>
                </a:tc>
                <a:tc>
                  <a:txBody>
                    <a:bodyPr>
                      <a:noAutofit/>
                    </a:bodyPr>
                    <a:lstStyle/>
                    <a:p>
                      <a:pPr indent="0" lvl="0" marL="0" marR="0" rtl="0" algn="l">
                        <a:spcBef>
                          <a:spcPts val="0"/>
                        </a:spcBef>
                        <a:spcAft>
                          <a:spcPts val="0"/>
                        </a:spcAft>
                        <a:buNone/>
                      </a:pPr>
                      <a:r>
                        <a:rPr lang="en-US" sz="1100" u="none" cap="none" strike="noStrike"/>
                        <a:t>16820</a:t>
                      </a:r>
                      <a:endParaRPr sz="1100" u="none" cap="none" strike="noStrike">
                        <a:latin typeface="Calibri"/>
                        <a:ea typeface="Calibri"/>
                        <a:cs typeface="Calibri"/>
                        <a:sym typeface="Calibri"/>
                      </a:endParaRPr>
                    </a:p>
                  </a:txBody>
                  <a:tcPr marT="0" marB="0" marR="68575" marL="6857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p19"/>
          <p:cNvPicPr preferRelativeResize="0"/>
          <p:nvPr/>
        </p:nvPicPr>
        <p:blipFill>
          <a:blip r:embed="rId3">
            <a:alphaModFix/>
          </a:blip>
          <a:stretch>
            <a:fillRect/>
          </a:stretch>
        </p:blipFill>
        <p:spPr>
          <a:xfrm>
            <a:off x="828100" y="403625"/>
            <a:ext cx="10076449" cy="5867400"/>
          </a:xfrm>
          <a:prstGeom prst="rect">
            <a:avLst/>
          </a:prstGeom>
          <a:noFill/>
          <a:ln>
            <a:noFill/>
          </a:ln>
        </p:spPr>
      </p:pic>
      <p:sp>
        <p:nvSpPr>
          <p:cNvPr id="160" name="Google Shape;160;p19"/>
          <p:cNvSpPr txBox="1"/>
          <p:nvPr/>
        </p:nvSpPr>
        <p:spPr>
          <a:xfrm>
            <a:off x="1144450" y="3712500"/>
            <a:ext cx="32658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latin typeface="Calibri"/>
                <a:ea typeface="Calibri"/>
                <a:cs typeface="Calibri"/>
                <a:sym typeface="Calibri"/>
              </a:rPr>
              <a:t>Top 5 crime areas are highlighted</a:t>
            </a:r>
            <a:endParaRPr i="1"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0"/>
          <p:cNvSpPr txBox="1"/>
          <p:nvPr>
            <p:ph idx="1" type="body"/>
          </p:nvPr>
        </p:nvSpPr>
        <p:spPr>
          <a:xfrm>
            <a:off x="1522876" y="1905000"/>
            <a:ext cx="9143400" cy="3697500"/>
          </a:xfrm>
          <a:prstGeom prst="rect">
            <a:avLst/>
          </a:prstGeom>
        </p:spPr>
        <p:txBody>
          <a:bodyPr anchorCtr="0" anchor="t" bIns="45700" lIns="91425" spcFirstLastPara="1" rIns="91425" wrap="square" tIns="45700">
            <a:noAutofit/>
          </a:bodyPr>
          <a:lstStyle/>
          <a:p>
            <a:pPr indent="0" lvl="0" marL="0" rtl="0" algn="l">
              <a:spcBef>
                <a:spcPts val="1800"/>
              </a:spcBef>
              <a:spcAft>
                <a:spcPts val="0"/>
              </a:spcAft>
              <a:buNone/>
            </a:pPr>
            <a:r>
              <a:t/>
            </a:r>
            <a:endParaRPr/>
          </a:p>
        </p:txBody>
      </p:sp>
      <p:pic>
        <p:nvPicPr>
          <p:cNvPr id="167" name="Google Shape;167;p20"/>
          <p:cNvPicPr preferRelativeResize="0"/>
          <p:nvPr/>
        </p:nvPicPr>
        <p:blipFill rotWithShape="1">
          <a:blip r:embed="rId3">
            <a:alphaModFix/>
          </a:blip>
          <a:srcRect b="13802" l="31153" r="0" t="19065"/>
          <a:stretch/>
        </p:blipFill>
        <p:spPr>
          <a:xfrm>
            <a:off x="0" y="352075"/>
            <a:ext cx="12188825" cy="598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1522876" y="609600"/>
            <a:ext cx="9143400" cy="1066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21"/>
          <p:cNvSpPr txBox="1"/>
          <p:nvPr>
            <p:ph idx="1" type="body"/>
          </p:nvPr>
        </p:nvSpPr>
        <p:spPr>
          <a:xfrm>
            <a:off x="1522876" y="1905000"/>
            <a:ext cx="9143400" cy="3697500"/>
          </a:xfrm>
          <a:prstGeom prst="rect">
            <a:avLst/>
          </a:prstGeom>
        </p:spPr>
        <p:txBody>
          <a:bodyPr anchorCtr="0" anchor="t" bIns="45700" lIns="91425" spcFirstLastPara="1" rIns="91425" wrap="square" tIns="45700">
            <a:noAutofit/>
          </a:bodyPr>
          <a:lstStyle/>
          <a:p>
            <a:pPr indent="0" lvl="0" marL="0" rtl="0" algn="l">
              <a:spcBef>
                <a:spcPts val="1800"/>
              </a:spcBef>
              <a:spcAft>
                <a:spcPts val="0"/>
              </a:spcAft>
              <a:buNone/>
            </a:pPr>
            <a:r>
              <a:t/>
            </a:r>
            <a:endParaRPr/>
          </a:p>
        </p:txBody>
      </p:sp>
      <p:pic>
        <p:nvPicPr>
          <p:cNvPr id="175" name="Google Shape;175;p21"/>
          <p:cNvPicPr preferRelativeResize="0"/>
          <p:nvPr/>
        </p:nvPicPr>
        <p:blipFill rotWithShape="1">
          <a:blip r:embed="rId3">
            <a:alphaModFix/>
          </a:blip>
          <a:srcRect b="11471" l="30523" r="23257" t="19257"/>
          <a:stretch/>
        </p:blipFill>
        <p:spPr>
          <a:xfrm>
            <a:off x="1454275" y="306150"/>
            <a:ext cx="9298277" cy="6031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1522876" y="609600"/>
            <a:ext cx="9143400" cy="1066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22"/>
          <p:cNvSpPr txBox="1"/>
          <p:nvPr>
            <p:ph idx="1" type="body"/>
          </p:nvPr>
        </p:nvSpPr>
        <p:spPr>
          <a:xfrm>
            <a:off x="1522876" y="1905000"/>
            <a:ext cx="9143400" cy="3697500"/>
          </a:xfrm>
          <a:prstGeom prst="rect">
            <a:avLst/>
          </a:prstGeom>
        </p:spPr>
        <p:txBody>
          <a:bodyPr anchorCtr="0" anchor="t" bIns="45700" lIns="91425" spcFirstLastPara="1" rIns="91425" wrap="square" tIns="45700">
            <a:noAutofit/>
          </a:bodyPr>
          <a:lstStyle/>
          <a:p>
            <a:pPr indent="0" lvl="0" marL="0" rtl="0" algn="l">
              <a:spcBef>
                <a:spcPts val="1800"/>
              </a:spcBef>
              <a:spcAft>
                <a:spcPts val="0"/>
              </a:spcAft>
              <a:buNone/>
            </a:pPr>
            <a:r>
              <a:t/>
            </a:r>
            <a:endParaRPr/>
          </a:p>
        </p:txBody>
      </p:sp>
      <p:pic>
        <p:nvPicPr>
          <p:cNvPr id="183" name="Google Shape;183;p22"/>
          <p:cNvPicPr preferRelativeResize="0"/>
          <p:nvPr/>
        </p:nvPicPr>
        <p:blipFill rotWithShape="1">
          <a:blip r:embed="rId3">
            <a:alphaModFix/>
          </a:blip>
          <a:srcRect b="12192" l="30516" r="0" t="19845"/>
          <a:stretch/>
        </p:blipFill>
        <p:spPr>
          <a:xfrm>
            <a:off x="0" y="306150"/>
            <a:ext cx="12188825" cy="5939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ject planning overview presentatio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